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61" r:id="rId2"/>
    <p:sldId id="264" r:id="rId3"/>
    <p:sldId id="265" r:id="rId4"/>
    <p:sldId id="27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B4388-BD1E-B2DD-88E1-AE9494200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19FC09-CA9C-064D-2715-BC178C7B9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139FE-9170-97D3-1557-B4934F16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AB3A4-FF43-9B18-B5B0-F4CF52FE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72962-25AC-847C-4424-8F6576F3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BCBF6-73CF-5E32-DB75-05F47F65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DE404B-4983-F3DB-A5E4-2BB41573E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F94BF-FA02-A357-3409-945B185A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A95EF-FD15-D1ED-01B9-1B506E51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0B508-EF94-24F8-9D05-273B74EF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6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0A9646-E92A-CCFC-C0DE-EE845842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F0D002-DCC3-6A16-C9B5-37FD9A4C5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197CE-5C85-EE8E-370B-4D38123A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39834-5676-182D-ED7A-6FBF3EBF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34C5B-C387-2898-B225-A8BE93A9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8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EA3F-DD13-1AC4-49B1-44B23180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70393-7262-5005-04A3-98E899D5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22B06-492F-A1B1-FD71-D476531F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A9467-1605-15EB-77A2-46B6C4DE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E7DC21-7F03-C6EF-4789-36E88CE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70CBF-D19E-7E75-D743-5A1B432B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570DEA-7471-3CCC-430C-23765006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87CFA1-2597-C808-BA8F-6886FC5C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3B0C6-94F1-9B0B-0935-3893091B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BF566-B844-F017-EFB1-BD324EC3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C96A8-4A8E-4890-678B-CB861A4B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403BA-E706-2958-C4B7-6D29B829E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F5C874-F9A9-9EC9-1477-6BB1B133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665C92-222E-A4A8-687D-9E6BB737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0EA0-5330-D000-090E-D4DC02BD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7A56EF-5093-1158-38E2-F79304B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1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D0442-B970-6643-715C-2DB7E3BE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162CC-2D09-1D10-35E0-FAA0D0583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B66719-9631-7AF5-1910-8F059779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571DAD-8769-71B7-E6A8-42A2D4A99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EDFCB3-3307-C968-132E-FE2632C6C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EECFFE-1948-46E2-68D8-1992154A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3AA072-E12D-889E-4712-1E354F36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8BC2CF-915A-8838-B9EB-82EC9741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AFB3F-B738-226B-04E1-3971098D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A5F999-470E-CE8D-593B-D7DC28F3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DB5433-3503-6E34-787B-C4F7F14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5D8070-0906-7ADA-7562-06135107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2C5C94-0B4D-F9E4-F1BA-F9B0DB78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344F30-A9B5-D138-1920-727D9626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4921D3-2873-3B9A-9D4F-9D7B2C00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9861E-3407-2208-E94F-DCDAE6B6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A1769-424A-23A7-EDF3-1037B62B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9C2FA1-8434-4975-8204-5C2770C54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74F057-3D4D-D060-971F-09978100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59A5A6-416A-DA79-809A-7B2C41C6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99035E-E07E-99A3-3445-CC6EAFC6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F445A-F369-B3A4-7DE5-D6D7FA0C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7B3EFE-3708-9C6D-1ED9-7E1304F42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DC399E-3A7C-822C-0A50-C82B7B8AB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E18759-970A-9414-C9C3-D82D1841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5C1FC1-BA06-FEBF-3349-F024B00D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479DC7-D805-E426-E99B-0382FFA2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0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74DA94-7D08-B8A2-5647-E117E420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734303-1732-8A63-CB88-9442C532F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91690-E206-CFD3-6F96-83E5E142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3E673-5309-BC30-79DC-F73985D1D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3BE06-DBB9-11BF-3384-F33A29A51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CA57C-54AE-4696-88F6-A9704FF39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“Recordando lo aprendido”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2660A6-8522-4291-9952-7D9B0C7D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104697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Curso: 5to Básico.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Asignatura: Historia, Geografía y Ciencias Sociales.</a:t>
            </a:r>
          </a:p>
          <a:p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403170"/>
            <a:ext cx="9601196" cy="833789"/>
          </a:xfrm>
        </p:spPr>
        <p:txBody>
          <a:bodyPr>
            <a:normAutofit/>
          </a:bodyPr>
          <a:lstStyle/>
          <a:p>
            <a:r>
              <a:rPr lang="es-ES" dirty="0"/>
              <a:t>¿Cómo se organiza Chile políticamente?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728712"/>
            <a:ext cx="9601196" cy="3197062"/>
          </a:xfrm>
        </p:spPr>
        <p:txBody>
          <a:bodyPr>
            <a:normAutofit/>
          </a:bodyPr>
          <a:lstStyle/>
          <a:p>
            <a:r>
              <a:rPr lang="es-ES" dirty="0"/>
              <a:t>¿Qué autoridades se eligen por votación democrática?</a:t>
            </a:r>
          </a:p>
          <a:p>
            <a:r>
              <a:rPr lang="es-ES" dirty="0"/>
              <a:t>¿Qué autoridades son designadas?</a:t>
            </a:r>
          </a:p>
          <a:p>
            <a:r>
              <a:rPr lang="es-ES" dirty="0"/>
              <a:t>¿Quién es el encargado de dirigir los destinos del país?</a:t>
            </a:r>
          </a:p>
          <a:p>
            <a:r>
              <a:rPr lang="es-ES" dirty="0"/>
              <a:t>¿Cómo se llama el actual Presidente de la República de Chile?</a:t>
            </a:r>
          </a:p>
          <a:p>
            <a:r>
              <a:rPr lang="es-ES" dirty="0"/>
              <a:t>¿Quién es la máxima autoridad regional? ¿Cómo es elegida?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3090286"/>
            <a:ext cx="2743200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/>
              <a:t>¿Cómo se organiza Chile políticamente?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¿Quién es la máxima autoridad provincial? ¿Cómo es elegida?</a:t>
            </a:r>
          </a:p>
          <a:p>
            <a:r>
              <a:rPr lang="es-ES" dirty="0"/>
              <a:t>¿Quién es la máxima autoridad comunal? ¿Cómo es elegida?</a:t>
            </a:r>
          </a:p>
          <a:p>
            <a:r>
              <a:rPr lang="es-ES" dirty="0"/>
              <a:t>¿Cómo se llama el alcalde de tu comuna?</a:t>
            </a:r>
          </a:p>
          <a:p>
            <a:r>
              <a:rPr lang="es-ES" dirty="0"/>
              <a:t>¿Qué autoridades son elegidas por el Presidente de la República?</a:t>
            </a:r>
          </a:p>
          <a:p>
            <a:r>
              <a:rPr lang="es-ES" dirty="0"/>
              <a:t>¿Quién acompaña al alcalde a dirigir una comuna?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90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15402"/>
            <a:ext cx="9601196" cy="1303867"/>
          </a:xfrm>
        </p:spPr>
        <p:txBody>
          <a:bodyPr/>
          <a:lstStyle/>
          <a:p>
            <a:r>
              <a:rPr lang="es-ES" dirty="0"/>
              <a:t>Nombra los Derechos de los Niños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945" y="2207505"/>
            <a:ext cx="3753117" cy="3318936"/>
          </a:xfrm>
        </p:spPr>
        <p:txBody>
          <a:bodyPr>
            <a:normAutofit/>
          </a:bodyPr>
          <a:lstStyle/>
          <a:p>
            <a:r>
              <a:rPr lang="es-ES" sz="4800" dirty="0"/>
              <a:t>Nombra los Deberes de los Niños</a:t>
            </a:r>
          </a:p>
        </p:txBody>
      </p:sp>
      <p:pic>
        <p:nvPicPr>
          <p:cNvPr id="4" name="Picture 6" descr="http://api.ning.com/files/WEKJFppVOIDpJ2sdhrlr7GDzBPr8wIn0Ywcd8hjwgGz2Fe9AoH2UOmGY4GwatOZgGpUJOuvKDqxQ35FitMcHC1sHHZy938VO/derechos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24" y="3549317"/>
            <a:ext cx="1885776" cy="25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lombiaaprende.edu.co/html/familia/1597/articles-113336_imag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6" y="860274"/>
            <a:ext cx="2534349" cy="53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2.bp.blogspot.com/-75tLhJ2RH8M/UJmQsHDVBNI/AAAAAAAABqY/sPUg_0DRIWI/s640/debe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13" y="1801613"/>
            <a:ext cx="3023054" cy="17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/>
          <a:lstStyle/>
          <a:p>
            <a:r>
              <a:rPr lang="es-ES" dirty="0"/>
              <a:t>Formación Ciudadana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¿Qué es el respeto? Da ejemplos concretos de actitudes que demuestren respeto.</a:t>
            </a:r>
          </a:p>
          <a:p>
            <a:r>
              <a:rPr lang="es-ES" sz="3200" dirty="0"/>
              <a:t>¿Qué es la honestidad? Da ejemplos concretos de actitudes que demuestran honestidad.</a:t>
            </a:r>
          </a:p>
          <a:p>
            <a:r>
              <a:rPr lang="es-ES" sz="3200" dirty="0"/>
              <a:t>Nombra algunas acciones que permiten tener una buena convivencia en la escuela.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7448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8897" y="676141"/>
            <a:ext cx="9922098" cy="1954251"/>
          </a:xfrm>
        </p:spPr>
        <p:txBody>
          <a:bodyPr>
            <a:normAutofit/>
          </a:bodyPr>
          <a:lstStyle/>
          <a:p>
            <a:r>
              <a:rPr lang="es-ES" dirty="0"/>
              <a:t>¿Qué son y para qué sirven las coordenadas geográficas?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722" y="3057183"/>
            <a:ext cx="6187224" cy="2656150"/>
          </a:xfrm>
        </p:spPr>
        <p:txBody>
          <a:bodyPr>
            <a:normAutofit/>
          </a:bodyPr>
          <a:lstStyle/>
          <a:p>
            <a:r>
              <a:rPr lang="es-ES" sz="2800" dirty="0"/>
              <a:t>¿Qué son los paralelos?</a:t>
            </a:r>
          </a:p>
          <a:p>
            <a:r>
              <a:rPr lang="es-ES" sz="2800" dirty="0"/>
              <a:t>¿Qué son los meridianos?</a:t>
            </a:r>
          </a:p>
          <a:p>
            <a:r>
              <a:rPr lang="es-ES" sz="2800" dirty="0"/>
              <a:t>¿Para qué sirve la latitud y la longitud?</a:t>
            </a:r>
          </a:p>
          <a:p>
            <a:pPr marL="0" indent="0">
              <a:buNone/>
            </a:pPr>
            <a:endParaRPr lang="es-ES" sz="2800" dirty="0"/>
          </a:p>
        </p:txBody>
      </p:sp>
      <p:sp>
        <p:nvSpPr>
          <p:cNvPr id="4" name="AutoShape 2" descr="data:image/jpeg;base64,/9j/4AAQSkZJRgABAQAAAQABAAD/2wCEAAkGBhQSEBUUExQVFBUVFxcXGBgWGBgYFxkYGBUWGRcVFxUXHSYeFxokGhQVHy8gIycpLC0sFx8xNTAqNSYrLCkBCQoKDgwOGg8PGi8kHyQwLCwsLi0pLCwsLCwsLCwpKTQsLCksLCwsKSwsLCwsLCksKiwvLCwpLCwsLCopLCwtKf/AABEIAMQA8AMBIgACEQEDEQH/xAAbAAABBQEBAAAAAAAAAAAAAAAAAgMEBQYBB//EAEYQAAIBAgQEBAIGBwQIBwAAAAECEQADBBIhMQUTQVEGImFxMoEUQpGhscEjUmJyktHwFmPC4QcVJDM0Q1OCF0RUg7LS8f/EABoBAQACAwEAAAAAAAAAAAAAAAABBQIDBAb/xAAuEQACAgEDAgUCBQUAAAAAAAAAAQIRAwQhMRJBEyJRYaEF8BQycZHRI4GxwfH/2gAMAwEAAhEDEQA/AMph8Fhjgy5I5kNJLwysPgUW/rA6j21naJ3C8NgDyuYbeUoMxa5cFwXSDmz25ClAYiCCdNTqKycUV6JwvubqNY+GwOQZTZZ8n1rl5UP6a4CTuVflC2VWepmSNcrcuFjLEkwBr2A0FJorKMa7kjmHVSwDsVXWSozEaaQpInWm6K5WQO0UUov5YgTJM6ztt7UAmrKx4axDpbdbcrdYLbGdA75myqy2yc2QtpmiJqsNbvDeO8KrWXOHLOpw4Ym3am0tkKG5Vyczk5dB5QMzbmteSUl+VEMyPD+EXr7FbSFiglpKqqiYlnchV101OtT7nhzGckzaASy1yVPLFyQqtchZz3VVSrEiQAZqQvEsFybmGP0s2rjpdNwLZFw3EDrkNvNl5ZDyCWkMJg1ar/pBtG1cVrLyTdVEAtleU9i3YRWvn9IhC2wWKAZpjasJSneyI3Mw/h3ELZ5xtMLeUPMrIQmBcNuc4Q6QxEa13hvhvEYhC9m2HVfiOe2sRGpDMCBJGu2tWnEPEthjfvW0u/SMVbFpw+Tk2lIQPyypzPItgKCBlBO9U/CuIi0uIUqW5+HayIjQl7bBjPQZD9tZJza4J3Jn9jsT5Blt5rmXJb59rmtmJAIt5pIkHX0naup4WxrZrIsk8vLcibevMOVClyYuBiCAFJkjvVzhvGdlRhGm5OHFgNZFizDcqZIxJOeDMgbdKLHj+yqQcGh8tlRY0+jLy7zXC1uPOpbNPmzQ3cVr6svoRuZ3h2FZxdtvnW3aVr1zLbDOGTyAEtBQZmgyYGuk0f2bxPJ53Jbl5c8yubJ/1OXOfJ+1lir3DeNrVsXUW07riWvtiblwjnOLisqBchCeUMTqIJ6CpOF49grl18SWu28Y9twBc/4YMcNyuWXWTyzuogQYU6VLnNb0NzM4Xw5fuXXtLbIu22RWUxoztlUFpgSSKV/Ze+bgtqLdxipcm1etOiqDBL3A2VBMDzEVoLPjXD28Qb6W7xa/fs3sQGyQotSSlmD55c5paNFA71FxPiHD3BdtXHvvavC0Tct2LFm4rWmchOSpyPbOeTJmQKnryXwNzOY3A3LNw27qFHESpjqAQZGhBBBBBimKn8c4mL97MqlLaJbtW1JlhbtJlXMRoWOpMdTptUCt0brcyCiiipAUV10iNQZAOn4e9coBTqAdDI77fdSaKKAK6FmuUUATRXUeCCI0M6iR8x1oZpJPfXQRv6UByuGu05fw7IxR1Kspgqwgg9iKA1X9iLAEnG22+GTbyQhMznk7CBrtrvTDeELUaYkEiNYtZSOY6yDzJEhREjd16Gay4X09qn8H5Iu/7Ss2yjbhviMQ3lIO2aD3idK1OMkrv4ILiz4Tsz5sVa/3mXIWUNl5oVSzKSqFkzuIkCACROlXxzhaWGUJcFzMGJjLoAQFYFSZRpMTB8pkCn+IDB3LsWmNm3y0CsUJGf63PA1E/rJIBOxFVuM4e9ogOIDaqwIZHH6yONGH394pG73YGUIkSJHUTE/PpXD6bUUVtJCiK6F0J00+35CuRQC714uxZtzqYAH3DQU3mpxbJPStLwvi5t2ktnDowtqYOmZmLlmDllP6NgQpA1hdCJrGTrggy01zN61sXAvDk2rGQ3boMuUIBa6GnyoCCPgEGAnSalLxwKc30O2DndiAVyvmYmGUqSAoOgUjzSdtKw8R+nyLMLNdrXt4gcLcXkqFdbirlCShdkYQSskDKw7w5rJthyOlZxk3yBFFEUVkSFLYrlEZs2szGX0jr33pFFAE05awzsCVR2A3KqzAe5A0pqrnhHHryBbdq2twrngAXC0PBaRbYTEbkT6xUSbS2BVnCvrKP5TlMq2jfqnTQ+h1rhstBOVoUgMcpgE7BjHlPoavL3je+5lltE9fKwHxKynKGiQyK0x9WNtKt8dgMbctQbdq2L5XMWLIc14K5BzMQS+RDMSNQABNa3Nrmv3Isxz4O4JlHEbyjaSJE6aaa69NaVdXMAy2yiqFDEBmUtr5yx0BOum2mla84vHFc7/RbiXVcZjc0Np1zPbAUiFVQGJiQBuZiqjifiTEBHwrraVQBbIRdkWGRVYHbWZ3OYzNFNv/AKLKCiiitpJynVuDdtTI1J0jqCN+1dssmV8ysWIGQhgApnUsIOYRIjSmooBzFWgrsqsrgHRlkKfUBtYpN6yyxmBGYZhPUHYj0pNFAa3/AMRHn/h7Srr8LOGErl8rGQumg00EDvLVzx9cLAi0nl1GZixByBJUwCvlBkazmM9Iy9Fa/Ch6EUjTXPHTsW/QooJQhUd0VSquuZQBoxzjzdMixtUXE+LLjiCtoJJZrZUsl0sqLNwHdwEnmAhtd6pntEAEiAwkeomJ+0GkVKxxXYUWf0G3e1sHI/8A0Ljbn+5vGA/7rw3q1QrdkC5luh0AMOAvnXv5WjX0NN27U1puGTcAS+vOQCFaYvIP2LnVR+q8jtFG+kFDZwJY1b4PgU6nQdz/ADq/XghVM9gc9Ru0ZcnfOm/XdZX16Vd8L4TngKouvsYhhPp9VR8ia4c+sWNbbmvxE3SM7guEg6orP6qpK/xHy1qMJ/o8xLrmyWk0kZ3JY+mVBA+Zq+4b4JxDMGxF4W1BkJa1aB0NxtvkKueP+MrGERZm4zZgqpBPk0bMZhQDpXJ4+WT2/k1SzJJylsvc8u4Xjjh8Wn0i0mVHh1KtmHTMsncEAj2qFjOJZrjstu2qliVUKdFnQb7xTviHxHcxl7mXFVSqhQF2AkkCTqTrUG1h3YSqMR1IEgdpj513RS/NLk87PXanqahK1+iJ2GRLg1NpWmMpZlJ9QxUr9pFIx3BgujqU6ywBUjuLiypHrNQVViYAk+kn8K3PC2c2VNwFWQcsiIChYgG3oVkaypM9a59RmeGpItPp+ryZm45P39f9HnmL4DpI1Hcaj7apsRw8rXsOG8NLiGIWLZiS6kZT200kn1B96oeIcDtW55oa4QSP0fktyOjOZb7BHrWeHXRnyW10eZFDMdT06n2HWp44FcGt0phx/fHKxHpaANw/wj3q84hcupItBbA/uRDEet4y5+0Vl71ogn8ep9SetWCk5Ek3m4a38KPiG73DyrXytIc7f9zD2pvEcauuuTNkT/p2gLaH3VIzf9xNJN0C2QiHKwRbjOAxDglv0TgeQERpuaiVKQF3EAiGk9YmB8+tOniV0iObc0M/G0TMzvvOs96j12ayoklLxi+AAL10BYgB2AAX4QAO06e9RblwsSSSSSSSdSSdySetcpZsnJn0gnLuJkCfh3j1qKSBxHABGUEmIJmV11iNNfWi3cKmQSD3FJoqQLv3AzEhQoP1VmBp0mTSKcwzKHBdSyjdQ2UnTo0GOlTeC2cOzMMQzoPJlKsFGtxVaQVMwpLdPh9ahugV1Fah+G8PVHm+zxLIUIzsdhayFRlAkNnMZp2EGkng2BDkfSCVzH/mp8MgETy9SAS8/WgIBMmsPEXoyLMzXVUkgDUkwB6nYVw76f16xRWwkVetFGKsIZSQQdwRuKLVuaLcagiSdtdjO8dauOE8PkisW6QH+HcL2J06mdorTYbhQYEEFUPTr0+I9T+z9s7UxaupbguTAGgAkkd/T0+3rozxHiUlMjMAqwANAJ6fvRv93WqnNky5ZdGPZepW6nVwgmuX6dyfxTjDWzktEpAALKfPP6uYbAdhU/gnjc2bJtqlu3ccybwQEE9M9tQNI0JX1MVkx3P9eldA+2t8NNCMVE8/PXZHNzv79v5Lzi3H8WHNx7zgOZBtswtGBEWyDHy371RF92Jk7k71JweOdCQCMp+JWEo37y+nca9qu+O4TCNhrZw4PMLhGkGGjzuULGeqqJ1giplJY6VexCg89u+N3b/wQ+CeHGuILlwhbZk7+Zj2A6CdJ9K02HxavNpIHLtoSeit0A9oBn1NUGF4feVVBa2AoJyMO+4Ygf8A5UzhHCPNzLgDMQIC/CNBE96qdTOM23KaaXFFvpU8aXRBpv8AM3+nxvwi3+kIPOCiuYOkAyOjRuOlOnGBwGSc43gGD3RjtHY9KYCAZhEazpA0b29QaThz5t4B0Pv0Pz2+yq9stU62OOWPmQZO46k9dNkb160rDH9WIMyp+EnrmHQ+v409dE+YAmAM0dR39x+EikjCS2ZdToY/WHQDpPaps6I0VXGOADI1y2PINXtn4k65h6fcaxPE+F9RqDtXrL3QyDlkF4jN9UA7q3f93ee1Z7jfCFjmIvl2dDupiJ06jf8AaHsJttJq2n0zMWq3R5PetldNYrly6CFAQKQCCQSS5mZadAemlXfF+HQaomWDV7F2SJmu05hsQUdXXKSpkZlDL81OhFcFpmDOFJVT5mAOVZOgJGizWQEUKsmBqToP5Vc2fCd5sxOVEU2QXbNB52TLlES8Z1zEbTTq+EXOWL1uWErK3hP6Y2dCUj/eafMVh1x9SLKLUH1H5V27dLMWMSTJgAD5AbVZcQ8OXbNlbrFYbKSBmzJnnKGkROhEAkgjXvVWKyTT4JClJbJmATlBZoBMKN2MbD1NJqwwvEzYDInLuK5tucytGZNQIkSBJBBkHsaO+wHeE2eViIvWWuDKRlCczVh5SFkBtmGh3nqKn8at2bjLNq9gwFVVL2v0YOX4bkeZiYnmCT3XrTd3x1iWzZ+W2dcrSkE6liQVIKlmMmCASBtrLHE/Fl6/ba2+QI7B2yrrmEa5iZ+qNNq1VJu2vkgr8Zw25aALDyN8Lqc1to/VcaT6GCO1RyCDrINP4LiNyzORoDfEpAZHHZ7beVvmJHQipj8m+Zn6PdPRiz2G9nMvZ9mzL6itltcgi4GxmatDecW7YQfE419F6/bSOG8Ha2w5i5dJB0KkfrK48rD1BNV+LxBa4xOhkiOwGmX5CufLP0OPWZXCFLlkxXmnFqNZbpUtTWMTyWS0zoXtpH410k+h+6ugUH/Os6NXVbHLWEcrIRiNpHervh9lM2bKy5VGjGcrnUlZOkgD7an8Eu2hhh5gMvxaHRi2gmIJiqjGpevO5RHa2XYqQh1iFkGNdjVRllkzzeN+VLuXWLHDT41lXmbS2LO3jFIYkkwCTAJjTrUqxjIUZZOgjToQKoLaXcOVblsCwZWDiFaZ0HbTvTvD+KJbzjUqFBtg6+YRKz0G/wBlc89C0vI7+6OjHrlt4m33f37k7F8U5ZBYMZkRpJ1muDxIhblhIVtM5bZuhgAwAY+ynLOFXFWRcb6rahNIJMQzH0M1ZfQrYABRfJtpqB0rUlix+Wablv8A2OhLPk82Nrp2r3H8PduMokqp2MAsZGh3Mb1JwnDwDlcs4jMknSPrDKIGhM+xpnC3xLRsYYe+zfgD86lXnYrpupzD8x8wSK50WkUJuplaRoh3HRT0I7A7e8U1iVgz8mHdfT1G/wBtP5pXuCO+4NM2MVJK/Ew0IGsxsSdgCO/rWRsMfx/hYRynQjOmmkEmQPxHuRWOvcEuPLKIQbuxC2x6FzpPoJPpXtHF+HWjZi2oe9bUMM+YrEnQAfEBLD8q8u8ThrhDMxYAeWdlHZVGij2FX+jzOcafY1cMo5w9rocS/rKWAfbS5d+eQehqPjeJ3LsB28q/CigLbX922sKPeJ9TUYiDXKs+lGVCmukxJYwIEkmB2EnQelKuK4VSc2UzlJJjQ6xJ703RUgU11iILMRJMEkiTu0ExJ6mk0UUB1SJEiR1G0+k9KGIkwIHbePSa5S1y5TObPIiIyx1nrO0RQCKKKKAKXYSWFIqXw1JeofANLb4i2HwpAhlcheW4zWzO5y9DA3WDUe69jFBBZHJvDylHMrc6DJd6NsMr76eYmucftzaUfqDP/Ecv3RVDh7pUgglSCCCDBBGxB6GqvI1KX6FTq5PqrtRoeIcFu4W6bV9crgA+hBEyD16j5GuKu3203b4zeeOZca7Gn6Q59PTNqPlUu1dQzKlf3Tp/C3v3rfDjcoM1dTcXt7jevpVnwTgF3EHMEPLzAFtNhuFmMxpXBuGrevoobSczSseVdW2JGw++vSMKmW2oGXaYGgGbzRHzrm1epeLyx5Oz6doFnuc+F6dxNq4lpYW2yKusBdNNzp6DeoGAufoLYOb4Ax8rbt5j07tUviVxuTc/ccaeqkfnQikAAg6AD7NPyqke56tJLZFXxfApfUq+cRJBCtvHUEaiqDDeDmJguQuUEMLbmTA0K9PetvdTynQ7Hp6VzCsQFkHYd+wrdi1GTEqizkzaLDnl1TW5jD4QuBWAut6gI4BA111GvpU/CcLNpNnfN9YgDSPKPiJrYcuelVOOwdzkW3tA8y2ASu2dQIZCDpMCR61lLNkzeWTMYaTDp/PCPHuVuFzgqQoEGNTprp27xU9cT+kNt3S20SumjKeqsxiQdCKGClCykQRmBke4/CkcQw1q+oW4AQCGETI+fY9a0RUU6kdUuqrhz8MUuEWGBfMFOhLaZTqNtN5HypfK5ZBGx8pgaa6rp7yPnWa8W8Ks2slxVguSpQHKugkMAPsiofC/Et4ulksOWTlAgSNPL5zrvFda0vXj8SDOCX1BY83g5I09uHfP7G3fEC21t2MHMLYHfPtPzUGsF4h4cEe5bGytmX9y5LAfI5h8qsPGeLBwqifMXUgdfhJkxtVPb4mt4KPNzOSQ5b6xVxlIP7rRW7RRcal67HRLOvF8J/2MTi0hjSbAUk5ywGUxlAPm+qDJ0Xual8Xtw9QKv1ujoCiuo5BBG42rhNSApSR1nbp36UmigCiiutHSfn360BylW4zDNOWROWJjrE6TSZooAbfTbpO9WXBF89Vk1Z8DPnrGXANBxKyWzgCTy0Ue5zfzrJrvWsx10rcndSLUgbiM0N6jT7qzXEAOaxGxMiPUTVJGX9WSKvWLhj2HarDDPpVPbep+Hu12wZRZo7Gx8IHzXjB0tQI1jMwGwrVXsYs7wPUEfjWD8OcS5d5ZMK0K3tII+8CtlexIk9qqNemstl59Kmvw9Ls2dxFwG2fMDJUASDuy07icTG29V2IvgrqB8S9B+sK6wB+qK4G9izlMm2sexBGuoPftUtLxAEk7DqewqmTDAAkjoe/b3p5gsDToOp7e9Ex1UaBMaIFJsXRy/Yt9zms/bEnQT8z/ADqRZCgGQCczb+9SnZnGSZHtHkXghINq5Jtkx5GJJKE9jrFTUxltLYZ2AEATBO2mkDfSuhkKlcoEjcASNZBHqCAah8i1kZ75N5gH81w6AST5EGi6muhOM3cvjuaKniTUOOVb49v4Mx4k44cQ+mltCcg/Fj6mqK5djrEdtPvpV67pUG9dq+UYwXSuDyLnPNLrlyzTcR4slzhyAleYH+EbyCZYjfUEa1TcCufp1H7Lj7p/Kqg3N6sPDuuIU9luf/GtGOKhsi2xzllzRk+1f4GOPL5qqqtePN546zt1+yoeJ4XdtoHe2yKTAzjKT2hT5iPWIqzi9i9RGpd6yyMVYEERIPqJH3Ve4Lw3ZYjmYlUVhbMg2iVDoCzMpaYDHIANZ1MCnk8L4flqxxaMWBMI1sEQrMBFzYmF0JEZo1NQ8iFmZorQ2eAYZyuXEkKR5s3Kz5iiMiKMwBks6ydAU1ImqTGWAlx0DBwrEBhs3r+XyNZKSYskcL4at25bVriIHuZDr51GUnPlOmWdJnc7VZ3vCqgSt9ZGpDZBCkPl1zzOdVRpUQXB1ANZ4iuZR2H2UabezBpv7HpAIxVtxJ+DKc+gIW0WcS8k6NlECZ6VD4t4eS2yLaxCX8yMxKjYrHlhMxlp0BiqXKOwqRhsfdtgi3cuWwxBIR2WY2nLE1j0yXcFj/qfEXVZns4g3PIFYqETKBBzZwNYyxBp7hXCnS4M72E12a9bJ+aqSaorrFjLEse7EsftaakW7y8wFVCCB5QSRIEEye+9S0wbrE4NCys19BIHwLcbVWO3lA+v3pGF4Zw83T9I5rDlvqii35gVIIhyS3QSI71BS5mshuqEH5HQ/lQ9uWB33H3f5V53Vp48truc81vRmcagW64VWVQfKHILhemZgACfau2r8d/69qsvEaAC2fraj1y6R99U6NXXhm5RTKfUY1FtFnaxI01G/etFg/EjBQHXNGxBgx696ySvtT6x2H9e1bpwjkVTVnJGcsLuDa+TXXfEaQPK05lMSO/epWD8Q22Pm8h6dRHuBpWJeNN9x1Penc37TfbXO9Fidqvk3fjc2zv4PQbt4QY2g/hTZuiN+34VVIZtArccrl7joNtq6oJGrPMdx/KqSUKdFynast8PiQNqX9LhTp1NUa2TPxv/ABf5UwVBmS58x3dqJGcZNFm/EDMTH3VRcW40IKBuuuv3UjGwiEwJ2E671Q8ztpv+NWOjw2+tnHrdU+nw135F3cR7n5fzqI9w+1Kd6aqyk7ZVwSS2ReeFvDtvFNc5mJtWMqnLnYBneCVCqfqzufkKmeHUw6s7AXbpVIlotJ5j0VSzn4erD2rNBav+GLy8MW63Gn5LoPvmohHcsdL55rbgi8V8Q3QxFrLYH9yoVvncMv8AfVETLZmJJJ8zHVj3MnUn3pzGPLGki2uQtn8wYAJBkiDLZthBgR61ZxSSLgQwEmNpMTE10PoRCmY1I8wjoD6zSaW0wNB8tz71kSIiiiigCuqs7VyuUB2il3cvlyhh5Rmkgy3UrA0G2lIoAroNcooDS8DxQIynYiD8xV5ewX6MMGJywC22qxIYbTGvsaxfDsRlatrwrFyRGucBWWJn9U5ev6pjoR2qr1+Hqj1LlGuaszHia0ReEmfII+09KqRW88beHktLadrqhnWFRQWgD4mefhg6ddax/wBAJ+Eq3swB/haDXPhVQRS5vzyRHBp5WpN3CsvxKw9wRSAa3pnLKKofa5p8x+NL5lRn2NLmsr3NbgqLrgmLguvdSfmAfyNWlvFaiqbgVgtzCOixtO8/yq0TDMOv3VVaqnkZfaGP9FX7kx74NQhiI+0/jT6WSep+wVDfDnTUnrXLR0uA3xi5ms+xB/KqS3hmZcw2+/1gVK4hezkW11g6mdz/ACFSsZbZFC21MnQZQSQB1/zruxynjjGC5ZWZYwySlJ8IoWNLtpUkcOafNlT94if4RJ69qkpaRR1c/wAK/wD2P3b1YJWV8nSob4fw/OyztmAJ/wAI7n8N6sON4gKoVdFUQB6U7hWIXmt2K2xEAD6zBek7T2nvVBxLE5jXRhhvZdaPE4Q6nyyCx1rlFLNohQ0aEkA+o3/Guw7hFLuxmOTNHTNGb5xpSKKAKK6sdfurlAFBoooCZw3hNy+Ty0LhSuYKVB8xgfEep0qUnhbEsCVstoT5dMwUfXP7OhAbYkGJiq/CY17TZrbZT5dQB9Vg67joyg/KtLwj6XjUf/aIDOtu4WSC6kZ/O6jUCNFYiSxA3itc3KO+1EMpv7N4mY5LSCRuu4jTfXUgepMDXSq06b6f1tWgfj18YhlbEKuVml2sr9VswIQKTmDeZR0aTI3qGeLLbJ+jqQ5mb9yGvEncoPhsz6S37VE5dwcThXLhsQ3JB1CRN9h3FrTIP2nKj0NXPDPEEeSyotIdCZm44/vLpgx+yoUelZRmJJJJJJkkmSSepJ1J9aXZcg6UcOrkUafiVssQ8kggKD6DZT6j76qr2HqVw7iIiG1B6VIv2IE7qdjG3o3b3rmljS2KTWaacZeLj3XdFUtxl+FmX2J/ClfTX6kN+8qn8RUlrNMtYrU4FfHKnsxs353t2z/2x+Brq31I1tL8i4/xVzl0lLelY1ubOq0TeH8SW00i3odGGZtQfn0/Ot4cEsDydB9Y9q84Nutz4d41ZawBfvZHXywWIkAeUj5afKuPVY2/MkWOgzpXCT/QlNh1AJ5Y0BO7fzqq8RY1bKZAqcwgCIJhYHmMnSY+809xvxJYFsrYZ7jnQMSwVdd9fiOm0VkXQsxZiSTqSTJJ9TWGDTtu5GzV62EF0we/qP8ADeLG28wsEQQqqD8jFcx2PuXnli0bASYA7Um3Yp3JGlWCwq+t8lLLUtrw0R7WH9hUzCYPMST8I3P+Eep+6lYexn12Qbt39FHWm+I8RAGVdAP6n1PrW+Mb4O7R6SU34mRUuyGuLcQnQbbAenYVQO0ml370mm66oxpF8h3DXcpMKrlgVhlzROmZR0YdDTbWyCQRBGhBEER0IoVyNQYNDOSSSSSdSTqSe5J3rIk5RRRQBRRRQDlvDMUZxGVMuaWAPmOkKdW9Y261J4ZZssH5z5DChJzRJMM5yqS2UQQmkzvpUS48xIGgA0EbfnSairBpjh+GQwFy9OWUZpUFidEdQDBAGpiIPUwRx8Lw8MYusVkkQ9z4Q5j/AJerBYZZ+JiZgCs1FFYdHuyKNbb4bw65eVUu3mnOSDn1Ay9cpZSBzGnWQOmgqj4taw4VOQxZjObViIyrvmUZWzFxAnygE6mq6ipUK7sUKUiDIJPTWI9+9JoorMkXauEGr3h/EAEkuJzZchBkrGrT8MTpG9Z80oOdP6FYyjYNXy1uDyxPY/kfyNMXLMGDIPr+VUmHx5WrnC8cBADgMOzaitEsbRW5/p+PJvHZ/H7CDYprk6+/4irILbbVSU9jI9obWPnQ+AJGjqeo6a1qcStloM8HtTRXmzQLNWBwNyNl+TD+dLbhl0TIUEGIZgD32maUjn/DanjoK8WdacFurzgGHsJdBxYL2+1tus7sI1X0B+2mb/0MMxJvkFiQA1sCJMaZQdo60T7Ubo/Ts8t3SKtUk5Vlj2H5xT/0VU1cj90df3m/IU7e4zhgIU30HZUtH/GJqpv4zDt/zb4/9lD+F6tijfJZ6f6fDFvLd/fYVxDi86DQDp0qkvXixqc1nDn/AMxcHvhz/huGk/QrH/qh87N4fgDW5UiyGuH8HvX55VsvBUEyAJb4VliAWPYa1IPhjFZlXktLAkaqR5YmWmF3GhImREzSrXFDh4S09q8odbwLWictwQJHNUEGFWY7D1mbg+OYzEhrSC26pbd8nKTIlu2MxYCNMpEiep0qG587UNytfgF8LbbITzLjWlUfFzEMFCOhkH7DXf8AUN4syLacvbTO4lT5TsyQfMCO0z0rSYg45eZzPoqctnfzhQJCjnPbjRg4v+Y9c526Rm4fjVU3wwsh7VgttaFu2Gz2VQCYRQqE7EzEHWsfEfsRZn8dwW/ZAN22ygnKCYMt+qIJ8w6jcHQ0Yzgt60ua5aZFzFJMaMCRlIGqmVYCd4MbVp71zGLpmwUW7twgjl5bFy3HNuidE81xZbWWZY6VX+I8XjDZVcS6OheDlykreVcxFwqJ5hS4Cd5noalTbaWxNmcooorcSFFFFAFFFFAFE0V0NpFACia5RFFABpaISDqAFEwTE9NB1OtIoNAFLsKCwDNkHVoJjTsNT0pANEUA6mIYdafXijLuah1L4TxLkXDcCK5yOoDiVlhGYg7xrpUNewJWE8RFHViquFIJVj5Wg7NBmO9WviXxqL+KvXERAHhQROoUwLiz8JIgU1iPFVlyp+jBShJXIbYiUyga29cm6TOurZqjYXxDbU3y2HVuc0iCoyCCNDkmdS2kAnUjStPTbvpMSFe4m/XT8fmOlRnxTHrVjxzji4hbYFlbRtyMwMlhAADaDXSZ6kk1UVtjxuiTpM0mu0u3dKyQYkEfI7isiREURRS5XL1zTptliNZG8zFAIipGE4hctTy7jJMTlMTlnLPcDMdPWo9FKBMu8YvMIa65Hn0J0/SEG5p2YqCR6Uu74gxLqUa/dZWzZlLEhs2rSDvr9nSKgCusZOgj07elR0r0BZYfj2K+FLtwks7wACSz6ux01Jidew7VFxnE7t4KLtxnCCFzdNpPqdB5jJ0GtRgY2Me386CflTpXoAoAooqQFFFFAFFFFAFFFFAFFFFALtXIZSQGgjRtQfQjtSCZJ6e3udKKKAVculonoAOg0G21JoooAooooAooooAooooAooooB7FIAVgRKKTvqep1pmiioQCiiipAUGuUUB2fu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BEC56-C8A9-436B-4D81-CD4FCC21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2286000"/>
            <a:ext cx="5181600" cy="36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3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59547"/>
          </a:xfrm>
        </p:spPr>
        <p:txBody>
          <a:bodyPr>
            <a:normAutofit/>
          </a:bodyPr>
          <a:lstStyle/>
          <a:p>
            <a:r>
              <a:rPr lang="es-ES" dirty="0"/>
              <a:t>Paisajes  del continente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996225"/>
            <a:ext cx="9601196" cy="3879643"/>
          </a:xfrm>
        </p:spPr>
        <p:txBody>
          <a:bodyPr>
            <a:normAutofit/>
          </a:bodyPr>
          <a:lstStyle/>
          <a:p>
            <a:r>
              <a:rPr lang="es-ES" sz="3200" dirty="0"/>
              <a:t>Paisajes tropicales, mediterráneos, polares, costeros, desérticos.</a:t>
            </a:r>
          </a:p>
          <a:p>
            <a:r>
              <a:rPr lang="es-ES" sz="3200" dirty="0"/>
              <a:t>Describir ríos, mares, relieve, clima y vegetación.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21" y="4105291"/>
            <a:ext cx="2857500" cy="20648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3" y="4105290"/>
            <a:ext cx="2466975" cy="2064822"/>
          </a:xfrm>
          <a:prstGeom prst="rect">
            <a:avLst/>
          </a:prstGeom>
        </p:spPr>
      </p:pic>
      <p:sp>
        <p:nvSpPr>
          <p:cNvPr id="7" name="AutoShape 4" descr="data:image/jpeg;base64,/9j/4AAQSkZJRgABAQAAAQABAAD/2wCEAAkGBxMTEhUUExQVFRUXGRsbGBgYGRsdGBwcGhodHRsYHR0eHCggHBwlHRgYITEhJSkrLi4uGR8zODMsNygtLisBCgoKDg0OGxAQGzQkICQsLC8sLDQsLywsLywsLCwsLCwsLCwsLCwsLCwsLCwsLCwsLCwsLCwsLCwsLCwsLCwsLP/AABEIALYBFAMBIgACEQEDEQH/xAAbAAACAgMBAAAAAAAAAAAAAAAEBQMGAAIHAf/EAEUQAAIBAgQDBgMECAMHBAMAAAECEQMhAAQSMQVBUQYTImFxgTKRoRRCsfAHI1JigsHR4TNy8RUWF1NUY5IkQ7LSRKLC/8QAGQEAAwEBAQAAAAAAAAAAAAAAAQIDAAQF/8QAKBEAAgICAgEEAgIDAQAAAAAAAAECEQMhEjFBBBNRYRQiMkKR0fAj/9oADAMBAAIRAxEAPwC1FB1xgU4XDI1QbE+8Y2almUEmD6Y6eP2Rt/AzWemNqYg4TLxVxuh+v9MG0s9PKMBwaCpIOcKbbYxUXywKczj0Vo5YFMNhFTJIffA9XgoO2PRmD0OJO/PnjbRtADcCjcHCqvw+D8OLSlc9TjyoobdfcYdZGuxHBMpj5MwT0wvqsBvi+VskrWHhn89MLa/Z4gHYg/T1xaOVeScsb8FFrseU4Gp5oiZA98WbM8AIuYAwE/AQea46FOLOaWOfgWfbAfLyxCWYXGDW4RBiRgrJ8LZjpUFz0AJweUUBRk+xR3pI3wPVZtwcWGvwdJ0mVbY/nbBmV7NBShcFtVwPc8t9oPvge7FG9mTKzwpK1aotKkpd22gx7knYDqcPuJZHNUFVXpsuolRBDSeg0mfpjoXCOGLQBFNFUteAPkJ3Pvic5A953lQBmHwmPhHMDpN/XHLL1Ny0tHVD09R29lSpdkaiUBVfMhKkA6WA0LP3SZ3uBPK9jiu53jWZRii1abxzDE/I46ZxbhwrLpeO7kGOZjFdHYMMxIqhFOwCSR76hgY8se5hyYn1Ao54xmT8TyPXEiVGN5JnHQz2Cp6CBVbXPxFREdNIv7zhNxrs5WylE1gyVVS7jTpIHUbyMWWbG3SJPDNK2VLN02+JCZ+uB6eYrxp1H+eDqXHUJ8SL8se1uJ0zcIv1H88XSfwc0pR75AaZerNycNuGGqLgEkc7kfLC5eL/ALvyJwZle0RW0mPPGlGTXQYZILyWTLQ4uY8iIGK9xDh7KxA2PP8Ap5YMbjIqKPEA/nhRnc/WBEmV+k4lDHJMrPLGiXK5UkwT6Ymp8OIJk+uBaXFAdwRjzM51pn64dxlYiyQoLThpfmLYjzfCyosRfAmXzrzM2/HBma4wdhTEet/pjVNMDnjcdi7/AGe4+6T5if5Y9wwocQIHxMPSBjMNykR4YzptFuuCaYn0xCtI4npDHkM9tEVfIA4WZigym0Efm22LBGNGy4IwVJozjZVvto5059DB+RAwPXz9Hma9M/5JH0wVwrhJNeqrsWWnp08gdV5PUjbD3McIQqQAB54s5RTIpSasr9DMUgoY15U7SI+nXE9PO0OVYH3g/UDCftHRqZckmnNImFIMgE8ja2ETcSQ/cE+in+WLxw8laISzcHTL331Iiz/UH8DiOpnVFg5+Uj6HFFGZU7pHmJ/kcaDNxtrHvhvxhfyS6HizCfhYfI/XGUeMsSAqSTYAHFVPFyAPCfc74Z8B47RWoDVpwRs6yT7icCWGldBjmTdWdAoZOVGvc7x9R54Ez3BaABOgdeWDMrV75ZVvCRYiLjrIxzjivGPE1IuWVXMTJvzvMxjmxY5TdI6MmSMFsc5jh9Bh4TBO2+NqZNBYp02P7wIJJ/aJn6Rir0+IopmCR1DR/I4f5PtLRnQKTOY+KZ9ZYxbbfzx0SxSS+SEcsX5ohSlQLS9Rxz8XI3m5sbiffBLdoKasIhotqJ389sOe7pFBLUy5+6pBI8rTJtHtiXK8Byz01mkqzBhkgz5yN8Rc4/2TLKL8MWcO7VhqiqygarWPP0j0w5zfFdN5BESTIsMD1uEMhGlaJAI0kgll5WkXjffDJMsiU9LhNP3vCApPWPXE5cPCHjy8spXFe2LMYRQAOZ38/L3wpyPaeqKweqWZAY0gxb5X+m2Ldx7O5IgKzC8yVWTznYb3+uKdx6rlywOWDREEEESeuOvEotVxOXLKS3yL9lu0NJl1d4q841C3r52PyPrj3/eqgoBNRSpPLHJnQne30x6tEmAL78r/ANcH8OHyL+ZP4Hna3PUc3VBopCqDewk+g5WG+EC8PnacF0uG13nRSZgNzpiPLGtfJV6R8Sukb2Mb9do88dMKiuKZy5Lm+UkDtwpgJNsCtRgxgw1GP3jjwUsVTfkhKK8AYQ4kE/PBdPLljAUk9AJOLXwXscKiLUckKeUkGBY8pHPE8mWMFbHxYJT0im08mzAlVLAbwL43bJVV+JGX/MCPxx0GhwOnlH7019FFZLaiFS8iCZg2jfpgHi/6SsmAUo0jmGiAWASn828Ufw45per3+qtHXH0Sr9nRSlQjBOWokGY/rhfm+PVqhDBKFMAkhadLlGxZiZ3+noMeUOLMjaiwJiNLAMNrEBbbi5Ebk32wX6lV0KvSSvsY/Z/fGY0/2zTaCxKsdwqqBPkO7OMwv5S+GN+FL5Qx7LfpEelppZsNUUG1aT3ij9636zkJsepOLbV7cUNOqiTWWAzMogKswbG5aTtbHFO96ifz1xvkaz03WpRdkdTIKkhh/UfTrjhpM9LZ1vO9rai6TNN0ewYLUBBtAMTE6gR64HzfE86oqJIKmBCsrldW3wsSJuLi+GPY7tmMyipUdRmVtoIC642ZNhMbqNugBGHnGeIOmVqtTFKVXZ/CojaeRHlzxSOXj/VEp47/ALM583GM0AV7xlE35GfPng6n2szC+GZgXLb+v1wJwntnWkVO6pLAIYUwASJERMwB+71uuxF37M9qMtn2NOpSVKv3Q4DBwBfSSPiEHw9LibxV+oh5gSXp5rqZR87xutVTQ5lZm0D2sMACmOhx1zMcCys/4SfK3y2xuOC5c/8AtU//AAX+mHXq4JUoiS9JOTtyOShFjdvTGgpWm0cpgY6SmRyLHwU0fxEGAfu2O8De14ncSMPKdGmBZFWf3YF7dIwX6xeEBejb7ZzHh/Z+sxXWjLTJ8RbePIbydhjztPlsvTqKlIaYEtJYiTsBO1vxx0+tw9Xuwn3xtS4dTF9Kz6DEvy3yt/4K/iqqRzfI8VqJRKJWCARFoe8SJi49emED5eTqvfrjr+a4BQe7Ivy/piFeAZbbRTMcoBP1w8fVRj0hZellLTZytMlqBK8oEC5n0wwyPZGvUUtpCqNi1p9OfvjqeWySqIUADyED6YlenhZesl4QY+jiuzmNGjmqFRGan3wRQEhCYAjaFkGwHn54bZjtVWsPslTlcq3vbT8t8XPVGB69c7qpIG5AmB6c8SeZSe4lFicVqRzziHGM+H7w06tJT8IKMABbqInbC3M8bq1RDnVHX+2Ok53izqgC6g7PpnRFjMNDHSJMLJYi8+WFbVlYD7ZRDqYUuaZFQNtK6UEg7mIIEmBBArDPFdxJTwyfUiiNmSVA0i359cMezuRRmNSuSqLt+8d4HWwNh1GHvGuztCjDw4pETr1AqB6G/Mf3xJwTjipTJRRVRSTqBJjwjwqLGfCo0xBmd7YpPOnH9CcMElL9x3X4Fla9NDoDgCQVMSN9xE/64i4N2fp5dmekNLmQCZaAbhfQGPkMc9zPbbMJXQ9yKNMOWqUl3IcyZ1DwETqEQCxJM3xdKHb3Jd3raqF6q094PLSkk+qyMcr9xKrOtODfRYKlGY2B5kD6A8sbPRQggi3OT0vecc445+lCiSPs+UDkTL14jy0qJMc7kemKNxjtTmMxK1CFQ7pSGhD67lvcnCqEmF5Io6VxjtbwmiTTCis1we5RSACb+Mwpv+yTin8Q49kIHcrmBe+tUJ9AQ2KdpXzxEwGOiFx6ZzZOM+0XvI/pE+z6hlctTEn46hYsVGwYKd9zIYC+w3xPT/SjnNJDUaBY7MNYA8ypYz6AjHP11Dy+mPWnnOJyim7ZSMuK0MuN8Yq5lw2YqNUI+EEgKs/sqBpX8TzwvQgHb64hVTiRPPBqkFSsJ+0nlH52xqagi+BjUjEbVJxgcidsz0AA9/64zA3eHrj3A2CycoRE2nny+ePQsQQRP1GN8tlmfXpVm03OkTpBNiY2E8zi8dluxFOrQNTMVEQVKTPSqKSWpsglhUSAGBRlaxm245yOltLsozVieV/Lf/X0xacj2wzVNWp15q06lMrDgT0VpIkkRz/G+Is32GzioalNUzFMfE1BtcQJPhbS553AIIiPL3gnYnN5ii1RVCwCyI50lgraWN/g8tUatLRtjfTB9oZNVpqoei9MA7r59fDBgTFyCPXC584jDV8Lk2K2YMD/AOSm0yDv0wLR7OZ4EqMrmQZgju3j8IPqJwR/ulnhM5WqIuZEefM+WMkguT+C18K7e5qmio2iqF51NWsjprBj0LA7XxaF7WUqlEshAYAyhsSY2BMi/kSY9MVzJ/o5qVKA0VEp5mmWFVSWKGfFTYHdTpIkiQemBa/6Os0gBqVsqmowPG5knkP1Yn0wNWa7RcOE53XIqIyOIJhWK9AdRUTa3W2wwVxLtImXIT9Y7HfSpIXzMwJ8v7Sq4V2S4llwAM6hQfdZGdR5DUQQPJSMWtcov3iSfJiP/wCsZtWLTK3QzGYqV+9ps/cGBpYBY5m0katr7m4IjFkbiAB+B29F5+59cY+QpNyb/wA2/r6YHfh9MAnvKg8g5P4nG0Ft+AujnwTGkg+eN67hb6x/EYwu+wr+1XYeZBHyN/8ATGDh1E3Ctcb/AF/P+uBSNyZLX4g8E09DQNoJk9J1CMG0c6rASpUn7pFx5bxPvhHT4VRQkojKYmQXHpMNP0x7mqAq+F9RWRaSFMGx8LQes+k8sGkDkOkzNF2KqylhuJE7T1/DHlUMBCAfnlyg4rdHgdBXDrTIcXkM3/28zY+e+Du8vznnYfnpgUHkVHjvetWNZ6ddKJEVDUKLGklSArbCxMyZkQDIxrke3qKjU4es33NUJSCk7u12AANyU9AMWzMUlqKVcSpBBB2I2wibsTkP+U1/+7Uv9cWTi1+yJO/6lRz/AGjYo1Koy1hIKwf1Sxz06V7ywEaha++E1PiToBDkBTY3BHoR9PUjnjojdg8l/wAprf8Acqf1GA89+jqg8RVakB91RIPmSzGThlOArjI57xTtDVrNqaC8Ad4QO8IFhJ3nnM2MxGFLmTJvzx0r/hlQ/wCpqR/lH9L41P6M6PLMvP8AlGG5xJ8Jvs5sSceDfljov/Dan/1DesJH/wAuuIn/AEZjlmCDfemp29Ko/JwOaN7cjnrvJxpOL636MqnLMqek04/CocAV/wBHGcUmGosPJmB+qQPng80D25FPx7iwt2Kz4/8AxiY566f/AN/zGIT2Qz0T9lqeg08/4t/Lcc4wOSCoMR6vPGrNhwezGd/6WsP4G8vLzGBH4RWAJalWAHxfq3AE7Ta2F5ob22LycegYmrUdAlgyztqEfKd+eI5Hl88LzQ3ts8gczjMbBfLHuByQ3BnV+Kcdp06D5fJju1WpANMBVYHVcxBLGQTNvIYW5Ooy0q71CZ7hl/idCJjlIZT6RizcUydI1stWonuqjLrbQoEwhGpUFy5hlA5naYJww4bw5MxRCVJ16Co1rDnTIZKg+8BqWDYgEcxeylFLSIOMm3bsq/Da7GkoQkU6gUkegJHuD+bYs3Bc3UqF6rMA0KhBXdgoCux87j2PKcVHs2hoVquVeQEOpNQ8UMBAPsy+84bcQqFAwE6TdoHS4k/xGxtecGas0WlsvGX7SUiXps4BTYgTN2Av/DF+mKR2n4p9pqPUQk04hRIER4W2kb6jPp0wkzdN1Sm9IS3eMrDkUqMSZ6QQrA8o8zhlTpCHvI1En/yvPsfpgLHFO0GU21TLL2hz7rSqV6DkNXoqfDuO6ADMDy/xFHXwnEnCKozeWalXkMABSqHcNcLfqHW3WQN4wuy6uiUaRUsdNUBdyQUUkTzDak+WJeFVdNGoskQ5VS9tS1FMgxsR3Wueo88I1oZPYz7J8dd+7pVDdlJU8wYUhfOJf5ekPKnFKbBSn6wF+7JpkGGI59eXz9cUJBUymYRqog69Ui4J+9pIsdyY5TgvsfmnQQCSgqs5H/a1P4iORDFWtgSxp/sgxytfr/3gtvB+MUszq0AhadpbcwSCfKI5/wAjjbP54Jo8SorSJPxFhHgAO7GCL+eOermFTMNQ1fq+9ZvC1iuouLxe1tt8Q8El81SUmQr7noksCet2pjzjGeFdmWZ1R0ermQjoh1MWUSYIAEMdVupUAj+0g5LtMlRVkOS5NMHSe6YgTK3mL7+R5i1O7W8eerWoJTIUAaGOxMnS3nFtvMzucOMzn1+z0QCO8SpqgCAAEdVBg9Kkgc4OB7VJWb3bbo041xc0c0yNq0qNSliSLjxdZQyAQZ2PpjzjXHqWpTlgrBlkMxY6SSfDBMiI2nmLYA4hxJyja76t1ixJMARtuw3wtzPDBQy1NgSWUDWeRPUDl4oHnviqjHViOUt0PKXaQLTAqK2oHSrU4UmTp8VoN9AkRb6vsvSSp4GdkdlLI07jw6X8IAghoI6jlGKJo1ISdtx8wR+GLdk6C1ctqPxU+80sNwy+KB1Vl5fuYSUUgxkxnnuGVKShyy6UAkgkMTaWM2MmbG1+ZwGMzqQlRq6Ow8Ji5DEfESJjaOm+FHaPiTkZWrqMVAaVRbwfEApsd5ZPxwpzwI0ROnVDDkdSmJ91A/i88BY77Y0svwi3aJpd4o0ODEjxAhbGVFpDAjSu0dBiKnVcRY1AdyBa3Xmp5wRNvlJ2Tzp7hkcahTgqT0sGnyGoHywLwHtATURnRVDCGAtpYHSY95t5nA4Pf0b3I0m/JN3pAAMFpBBK9drTA3mfXaIx5Rq6pM6YWLmBvPSeQki1/bBCcYoZh6jHT3YT4iviB1Wk8gem8mJvGIEWgO88RfSV0wQoOqSJPMrYW6fIU/gZSi/Jq+ZCm5BFiTqSY6eEgxyHv5jHgrXMqeojz63KzYC8eu8eCvk2ckjS0kaCLE3v5GJEbX9MAt2jIqlO4RVpLoYG7Mdh4toFyOsjBSb8Gcordh1OuhMD4hM8iYAMkbrIBPsd8YlVJN1kE2B84bzHS5wS9ZO8pKUCpWVBBJOlydR9ZBABEc7csQ5zJ0lqDWzBm1arLphNKt4osbqPUG52xjX9mlVhE3525kgSbTBtG1vrGZhCACAYExty3PQQPWMA0crreVqoyBokDxFYP3ebTAv1kHYkbPo+XqqtRtwFXS1oIO/QCG39sGvBrXYzfMaro9uRneYtPlJ87EesNXMEQ2sxchgRyN136DpvblhZwii1XLHSPGlXXYwdAXa+5E/QnFk7hahMjSYSoCBAhybEGxHgA9+WDJULGdgGZqPH3mFjuo3iCVYSRFvXkJwPUyc1AGRWvF0U89rAMp5nnY774g41nNDHSArAqJgTLUzBk3izc4tiStXZXqUjcrTQi15KqWHnuN+g6nA4m5oDqZbKz48vTDedCmbcoJHT+ePMSUOMUgIqOabAxpgkW2ixt5eWPcbi/g3NfIJxrh/d1o0keJDIHwqSSFW8RvtYkbAg4tvGcogpBwCAL6r6gWJLR1kTC7CALWinZnPuWSZhQigMbeEk3gCes+eOkNTHdrS8MGwDQRH3d5nkfbBk6oyV2VjtWEfL98NWpYKsBOkFxMDexjlsx88Ja5LqNQBEXBNjf05jr1jri2ZzO0xQanVUpUI0kKtpNx+7Jjab4q1gOvUn3P8ATDRehJR3Z5lzQSnLhjMeFTAUrzvMzItA2vM4L4fxVBRam6SFnTpgHfYHeZJk+e1sK6t/OZ/G/wCAxrlqmhwzICkqD5GZ5EbiefXnjPoKRdqeZpv3NV0DABlIPxqxAKg3vKhjt0xmUVSr92zA1ak05JmJ8RGoWIGrbpit8WBoM9JKhcOF0mbg+Eg/+No6Ftpw67M8d1HRVBMFRruYJAUMTe5I+oxJp1ZZVY7qZem9IUHUOBuHE3JOljJne0jzwup5R6CEUkXSQ2llBsfEQCrTAERM2kYKz+YKPpMxyJBEwZjoT/XAOX4purTqFuRS5JDftAWIvtEWwqujUhZneIZarVLvSLMFADAw0ROgm8wws3Q++B87kctTCVqTVNTyFkxAJuIA3I5k4m43wtVAqUlO1wASBaZnkDueX8o6NWMsqt4pMobWUTf3JYX5H0xVP4JNdoWcc4ZR7x3oeEFbTJgkeI3JuTqOJ8koKeKzNJOk25DeJkAAT5Y9CapBv93f5n6/TEPC1bQOcCTPOZH8sNdoVKno9zOW+HTyZTFrwwM9SdsbcRmpTWiCIZhq5eANqaDzJ2+fTHgGpyPugGfkfwiflghqSlWgiRqi9xqIHtJwOVB42LdBpsUtpMlPSdvUYu/ZqpGSZt9FS/OF8Gr6E+04p9VO9YGndlBUr6GSscjIN+YOLl2bUJlzzkMWU7HUoIM/5Qo8pPXCzdoMFToqnGaJOVajJU05KEXIOgGd7kQrC98R1rqVYENK2j9lg3K0W3GHfFMsjAujHcypuComemwH1nCqoWVtJncXjlMk/Q4KkLKNDDs/mIFVCRpemwEnnpkX84/DCfIErpLX0tz5nVvbaT/bDWlR/Vlo56SQbEXg+o6+eFoo3k7TPvqn8Th4y2xJJ0jamgWlnVG3iCgdA5g+gGkfLzxrTpzp3Gq5B8yREe23niUzorR95CI6zB/G/tjahRMBjtAj67X9cM5ApMXcOkuGJI8RJO37p29zhs2V1ur1CIZ1U3vpMDlyB1gfO04CrSZJsNuX5/1w3yWaNTwkTFSlPO0iTPWEwG32jRSqmB8frFc4KYLfqlpwLwTpF425Ae2LP2soaqOpBqJZgokC9QBgJ2+NV364D4jw1WzNOvcnu2DCN2pwFP1+mGXEaIbLst7EEad5Q6oF9zEe+Ecl+pRQ/l9lc7I8PYN41amxY6geTUqgjyuBTFtwJvM4ztvT/wDUcv8ADX6lx8pJxY+H07K+kAvpa0/sKIM/5fphT2yyWqojASdIUjy1sZHnf8MFTvJYJQrHoi4Hw8ihCzFSm6m5gapAMdYKwegI54e7GlCTOpSfLS2kekgD3xrk00oqi8AX69fwGJKdawkbfjyxKUrdlYRUVRS6zUcy6BQwqlxqDCI7sRe8AhWfb+mCe0uRYVquYUwrUjq6ggKI94HyPkcScSSnSziMoOqtqkDYkyWb1AUL/HOGOZdSSpUlGRvqVHP2jDt1VCKKdpnPs0dRDwSWAJtz2J9yCffHuLBkssFXT3THSWAnVyYjcbgxPvjMPyJcV5C63Dss4B0NzuhJJgiNIYsCPiuDMAHDPinGhSphjBg6ViD1hpiJtJH0GErcSp0QKQshYlClwIYEkGTaSwtsV8jCnivGRVYJVNNkAkmNMvcFrneLTY4n32W2ug1KpcHxb3N+fInriM11Ft/w/PywlzOdorJBB8pnyvAmOhnA44gDTOg7wSxuPr5T9fTB5Ibix5WzSiwufp+d8S1qlN6SFVIe+r9k8hvsb/hfFK/2rU5GSJn4T7zAH+hxNkePuphxYwBAuDPrcWH9+Y5IG/J0rP5aiwVlIXSBYmVtFrXB+fLA/Z0lK1RHMCwaTaQYA6SLxvEYV8PzD2BYVUqQT3jACTHiBBmwi4Bth9lOHJVphoZZgGWLggEjcGOZ6AeQthOWivGy35rQVPeFYi0x+yD9CrH28sVqgaLqzo+kudWmpI2Bt0sCBqB6E74OrVaLoyahdSo9wVHnzI+mKdnMlUoTT1EA8plSLbehm/kcCKBKVFjzTBhIqI0qQrmQ2kkn4vJSoIM3BmOad8sVEEiQYje39NsL6TzInntJ35n5RjetXYD4jIHnt7zy/DDqybaCFpm2ojnOn8+mBjVFOWPIgWG9ibfX0wU0z8R9YHUT9383wBm7ggtz2mB05eVsFMEloc0KKhJ1HxqkNEWaLj0M/I9MIazO1YoyGm1NiJUhlaWBBBFwCVg7+14L4FpqEUzGoC15IjaOYsDbDfNZgBmL2PQ9BzXe8j4eh+SSvoeLVWLezmZo0arIYDu8KQjwQRcMYiALT87bW5K6UpU7fAoG5hACPYXxWahQPTeIYPTIIg/4ixBBNuvoCOk2fPiiwIdkDCYOoBhqABIvz+RjywiYzQHmMuqNRliVBguDBW8kkbhtRPUbdcEZ3KGosHQw0zq8iLc5HsefTAtXL0WYzrYaiW3MGBIB57giJxNlsjpMa2ZGPWQAo8R8rMLemGF6FfFsu6k0aQaA03MWNiCYkgi4NjcYU/Za0qGITVe7NYA77CbHD+m6VDMgaeW1/DzmYAtA2nGmbqEsykayIII9RbztIvz+WKxZGSFa5dzTAkFmQm3S4tflffocMctl9aaCbhfCSbTax6Tf5eeB882ltIp1YWw003Y+vhW07+/neTLNVksVrzYf4Tz5brcg9cM3Yq0+gHNZR1IDgTa0g+8iR0wx4HTCs5IGy6TfcXI+Tk+2Aaf2zVIp1GI2D6RMkSBrcdPb6FrwcZgoe9y7IVJ7s6qZk3EWqHY9fpGA3SDHcuh7TUKswYEkc+tvPfBZy0gid7i/5i+F7k2FgLG55DkYn54npZhlQBhJ6rJBtcxHM/iMQbOpEtKloUKbwPx5fTGuZo6yp/ZgH15H2JwEM7J0FpYKTzAsdjb09oPTEFXi7iIpsw+9p8UGbCB4hzuRFsHYNDekyzB2tp9I5/nljzSvPf8APXywpy+fDjUDB20MSr8tgRNh0tb1gAccqAz9nzDU+vdtYSbg6fF6SOmNTZuSRnaKmVelVSlqNMsAZJswI2tAmDq8o9E79oqm4CAARcSPT8MMeJZfvqbGk9WQL03WrBnkAwJm33THleRV+4Y+GVVv2WdVPpDEQfLfDpN6ObLJp2iDPZh6jarLvZZAkkknc3k4zE54RX/5T+ykj5gEfLHuG5Ef2YFk+04qUO4fL6WI7oVCr+ARAqDSjG0A6Z3J5YHr9n2LNoo5mvTBguioNpBMTr07xsYjDyrwXMU0UjLAFjEM557atOplJ9F2x7lOEZtgVYJRsIXvdaOZiSDOk+fsBc451Z6T2K+F16VIMEpsocX8Oo25TJJB6TG+FXHcroQnL1GILf4RQWN5aYFjE3EiflZ37L5hS06NptEE8xFoG3Ln5Y1/2AwSWpVXvfu2oxBgD4qnU7/jIhnIVR2c5OUzRDEIB5Tfe8Sf9MbtlMwIOkPtMCIPqd7c4i+Ok1OzBJUIjgyZJKtKrfUEHimAbXkkRiWv2MqAakddNyq1PCxC9fX8D64XkwtFUpcRr92CcvUCgadWnwMQABBiAfikTy57YecA46wpmm1JgrNJ21RYwDNidAB9cTU+z2YgKVXTuCWEX+s+ce+HfDOzwRWFRUZv3XIi1wRYW3n/AFwG2zUJuK1SvfCi9RSe7ZAwkgh5vvaIvabb88zVGpmFC1a6qY8OjLsYPMs3emwtyHtiwV+EAxpJ2iWadjAW23kNvPA7cEOtTrMA3JBBAIItDT7ed8HYK+gHK9hSArHNVri6hVF+RuWj0IG+/Iz1uxoaAM1Vi4ghJkA84HTl0Ps0yPDe7JK1KhFgFJkDxeoF7CI5nrg4m5gGYidxO9xqHltg8mbgvgQ0uxhQR9qzBHIEIdr2lTgM8AphiA9ZmIYLrakCWUg793phhIBnmSQIkW2tUggA+Q3MmJA6xA5nnytOLqkyCFMydrkgXDC9z08wbmdyZuKEWQ4dSzdEllrZevQbuyGChmUWW5TSYCyGAHygkzL9nKTgTWrHyYgEb7wojbr0nlLLNroYS1ztp3ANpIPoTF8aUHLOFgFFURpJJvAjSbxt1MnYczbA0iCt2cy7kBn1KQCBrj4R4SCsE2jriQcMoiFh7WE1KnPkZawk873vgg1EQsQ2gI3UqBMBdRsDvFp6nbHpnUFUgMbgcj+9Ki25574BtGg4ZREjSPmT+JOJGanSUxoQC5tYTzItuMa57NpSChyVZj4QAWk7AAqJ6+uNqeZNQEKFUWktqPMggqVWdjcNY7yBjB0eszIG1Fd5DqNNuhGozfzGJOHip4vEXU+JZAneQARY2ty2F5nAaPBnSg0mAATBnTaAYMmRF498IeNcVagCtRLOpANNUBMWHilTa0jcx53ZbFei4PWLLYa46RFjBEyVt0J5YBzeaqIS3dllEbKGIgGTZh06GPfCThnGBSylKsg7s1JFm1czuDIny67YbZHjAqOFNdf3iyKpmYgGIj1PKOeGcH2BTR7mM0XGsDwnYmm1w0b6nUA+pAv7Gs8U4s6P3bu6xvSNJNNxZZ76SIjy6ed2RajCKikf5SCCOtjb54IprI0kqy9G5eVwbeWF6GptFByWcpEAVWDgBSJpaDIMj4WIJBvy5QbYKPaRafhFKtVLXimob3AnVN+QuMWStwigbhaCmT4dCbeXhB5bwfXnjSplqiqF0AqBAUCVgC1pgDlF/wCoCk0ipZPt6tSolGnl6rDVpYFvGrR+zFgBqm4suLFnKcwyq4iZ7uoSQAJlAywxvsYnEWd4C9ZxWFSrScACUdSrC9irptfa3pM4EyeUzFMd2KorkEmCAlQG94PiO6kmL4yCxfnuBU2PfU2qKagsoRkKHmfCGgkAgjTAk3HJxwL7TRUgg1F8On9YrSDY7ohkAE4BbPtTUFEaNMFhZiy6gRBIYliCbhh4jBwzyHFA9LWxcPfwuhQqeZubwRaPL0wzbaFSSYn41Uok/HmMkzTOhG0tHNlEA/wn1xVsxwFrsmZo1EW5MkPBO+giZiLfXF9OfpPSWozg0XO7LKyIOk9GibR6bGMTgGXcBzSpkNJUqWCEfwtBMfzw0csl5JzxRl4RzyrmqqhRTqMFjYGIJJnff1xmOjNw3Kj/ANmj8p/+IIx5g+6xfZf0E5msEgi5YyFOqbbnwsQABB8W9hM7eZridFKZqVn7pQQoZk8LdJuxXpcnfzgc24p2yHeUmanpdZ5sA0ys3HmwiYgwfK1dosiKuRnWx0rqXXpCkMIEgfCDy2uu8Y57s66o14T2spV2dWAQggDU255eOFtcW5z0viwBTJDKyrsSkSLAdTBg7/jjg2arMjMri5MkAgGxOkShgHn5WgCMdETj9epQQWSUAgarCIgSY25wDGNF3oGRqKstYzFOkCtI93MtBYDxE3OkwTJ6kD+S6v2rNJtDUEMi7ageZEkLqBtFp5b4qK0QWEkCeZn52knEpybQzIrPTX78aR/+xifKZuOuHoh7tnQsjoreGiwYj4jcrtzI03v05dBGN69KHZJgtAXxWBi0HSw5HdY2t1qfZ7NUlouWq1aTXGlQTJsVYQ2iORDAk3uJsbleKUAwL1a1SQQdZKhByICJEx0mJ3GAU5D3umWwIJUxFhc8xqUG8gdOmPQCRpOpWIEaNMEEgEqDuBquB088VfjPah6ZZFZiigMKlWn30KxEMrUh4RDfETewscb8K7X0hl5q+G5L6gUJBtqhiCyg2mb+ckYD0MrZZ1pMbAzNo0kkWPUwd9iOfLHtXMLrhyqoTpDM3ODKnUGFtJi0b7c1HDO0eVYEZd0QMSSZGkHkdyALEWHywLU7UAt3VREenIgrp0yDKsO8ZRAPIjz5QcB90WD7A4Ud2zksRLL3ewI21L0iDzi+JOHU80rfrjTqLB8UaH9JWQR122wnXtDTFQKzMg0qVqr46bK2wi5WXtpF972xPme1NIuQlZkA56WK2tA8Mkmxva2/IlMDVbZ7xLLVDmRWRVdygVQplLdSYOoEbiRsIG+GdHP1A8aCwcXiIBgEknVYmSRYDa/WuP2oohSBRapqBkVCI35gEjqYEDxe5W5HtZUSqzvJDRZWJ+HVA8UgjxC4g2kySTgpiNpeS4VMsG1QoV7h2qEySTbadYNxY9LcsZktSUAuk6wpJEwsFiRGmAom4HK+5tiHhHaajXsNWoGIZXIFrs2kaQN9zywXUyTKGUCRyv4uQjnY9TO03xgqu0VnLZ+soCplyiaSYZWNp+LU94+G/phjkePCs6ooYkxJVtgD5gggj+URiTiPCiqE0kzCOwjTT7oL0IiYuOYH88D5PJZlalIqq5dCdTSqkmNICMYSSZMQW3PSMUUo10TanfZY6mS7osw0hWK6r8yY1Q0xuBY3jlyScbytWqe4KgmA1Ooq2A6+KoAekC9idoOJONZJ65Aas6AmdJChQegIB1es7nBo7ynSCSzAAaSR0O1oNwCCMJpKx9t1WirZFq4y9SjXqUHOsGlULiCoYESF8SqQpHhudRmIx7U4XKSrXULqnV3W14YrqYTBggABSZwzzXZ2jWZYQ02j7jaYJPiAEEHaZI/tB/uXGn/1dQd2SYAQlSQJ2QcpnbcYKnRuOugTL5nOZUxTVnS9gC4MbiFJPMGRuIi2GNTtfTYRVo1aZmDHrFpg9fS+FXE+AZ0zUpZgvse6j02YNpnYztI9sQrmqgdO+o5hNAgaWLoRqMawLSJYQ14IkfDDNp9m/iWLh3FMuz2dhUYEKjKZHmsWM9cS8crVKGXRKNdUqkyBWqBWYbtp7w3ILKI9cV4cbPds1HLrmdDjSaICVACCZqaYvaNSgzJBAmCj43nBXfvDTamxVQQ5JfwiIJN+vz9cBdi5J1EtfF+04onTTYFgqkd2sje4aSEI32O5Ft8V/O8W+1921YlWRmXWFHwzKuFDCG5ETyGFwvyGNdsNo55Tk+xrw3jQp6ken3iNuQ7gnzgyDy6YU8f4qrIRTQUEG4UzIn7xO48vr00q0Q46YBz3DmKMoAIIO2MNCWuxh2b7TjWtLMkNl3sQwJVf2TpHh8J08ibdcXOrlVpIPH9mUNKOCDT0v4oKSB907RsY3k8VptoYawYBmPz/AHx1Ph1bJZ3KgR4gFUho1oRP3z1kmxFi0AG2Fnp6K4ba2Mc1Xrqf8SlBEjWrzG1jqOpZBIM7H3xmK5WyCodBfNJpAWJUKQBAZfGJUiL35yZkDzClaZzJqWoXLW6kmOZ3PPE6VagMCvVkqUgO11Myv+W5sbXxrWzy6REjqDuf3pH8sQrXPQxyPIgY5FyOglZLgi9oOqSTbn0/tiatxHMVGEvAQeEKQsRtIFpiOXLGgaYi5PQfn8nG8bwDb257WtyxlJrsLSYcc080atRroL3ufEZ5XkHzxYF4zSgw5A3gg3/lioVdQEAN85t5bj64jaYurAx1sI35H+eGhkaEnhhL6L1w3Od5T1AATIIsY8vI29cErIOKNleJMi+GGPImdQ85WD5XMYNHaasseFXjcRB9ZHP2xWOZeUc8/TSTuLLotQhCl9BABXlYzEcrgH2xq+k7gGfLFJzvaBnqLUpShCgMp3N7rvBHnY3PW1tpZgMBcE2nSdQBPKRh1OLdCSxZErqzdUVfhUCelselhgdmE740YYdJPohKUo9oJDD6R7dPTGpYYHvjR6kb4PET3WT5iuFEnbFj4P2eytekrNmWap99KWltMiQpgNFvvG3ywryHAnrCoyuNFNFYso1TqAOlRIJIvP8AlMXxYuEU83RSnSSoKtNvF4lI0JMGdURN4gkm9oGBRWL3+yHXDuzWWoqQnfOpOrQ9QwSAL6V0ifXp1wyGbC20PEbGJgH19NzzBwsbifdVdJDg3IPdsUNpjVGmd7T5YFqVadRvDrbUSp1Auq2ZjJPwraBPNxtzV2dCpdDw8QhWbSQBzJ2nl0384PI4CpcQrVAW8GlTYIxYm15XSNK3/aMg+hxBkG7mk1IOWUHnBIuDyglbE2km3O+NkJYypk2kggzF45NE8vK3TAGtkGaoVQ9NkNJhzRlGgeckWJm2wmPTDbM5rWiwh+cAttyiSIP9sD0oLJSOmSCQJgRz0xaBMwCJm8Y1yeSeidNTSyGT4Qw1MSL3Y6SIAIBMwTttuzFa4hl6mXzC11d3UyWFQsTtLAwDCbDeQdPKMXHK8SpV0mjUVjEHSZK+ZBuPcRgLiJGmAri5LSCTcdDc3jy39g6uRRVD+DUARqEgkGLAzNxPKLY3YbaB+KMtKqyUpCikaigKpKtBETElR+zJg+gA24ExZlZ6YiqBDkj4hMQFBUGFO8Y3o5VjU7xTqJUakZVaCBIg82E7zy2Gw3+wDMBtJUDUQ8FkbUBBEqQY3+Icpvg6E2TUMoF8RpszsfEyLAUcj4jLXg3v6DGnE+HIXVao1qQYkKCNXLcMrAAmbjqTGNcpwt6TroYldIDiqZQMPh8fxaZAsQdxcERiDOZsqy1NJq1WUa4cKqAWI1QNQDAWi4J2GMHxsR8Q4Rlqbqj5hqJN/GAwj2iD5Xnla+G2Q7KimrCqqZgEypUsjRA56gN+UnG1ThGWam9HuiWglabg2Jj4WLaUMW1KfnGPOC1q9HTRqqwMAKSyNYgwHvKkadwCDE+WGsn7e+hH2k4L9m0uhOhyRpaNSm5AkbggNB/dM9SlNfF9zefpVabUqyO6/eKoxAN4YEAgERuDhNluylFu9Gs1CpKxYg2mYBDBgCPvb2xrFeK3oovEXoxLQxnb88sX3gWXoV1+0U6Ry9TSveNSRlQgsGmNJpsTCkwC17RihcY4ZSB8LEoD8QBX6NJke2L7lqCKVpposqhSkK5Aiyup+PS0bEEgiYnGl0NijxfYfQy+bojTRDuh8XhqqoBNogqOnIAXtAxmDaWfZ1VqZJUqL953ZsIusWNrxjMTs6aRwCvlk+7EfsyCQenMT/bECPf73v8AytPXA5UiJEn1N74JysWb0v0uREYhVIoTKSsSAbW5jn7eWJalNosR87DrMG5/tjWi/IG+mLmed58riB5Y90tEHebny+VueA0MDUmqMdK6oG0Wn8xhj3SgEahNr+/X5fk4xvAukKTMyxI0+x5jzFrYFy1Is1nRfUx7C35jCyMlslCsjGLk8x0jnHocEUqRYd2RqLCUgXtJAsLyAVgTfzviKvTqKwI0MRzBMH2i/tgxcxpGoTaQwIAWZBBEEnpNrEDrOFDQqOTE2seY5+Y+eNFV0upYXvfnv+fTDPNZpTLH1DAcyFEHmQNMeUjlbErKCpbwsGF1jYkxvPUj5+2GX2YzK9oKqXaHERf8ec4YL2kVoDIZ8yCI9REYrwyomAS0cxNvfz2xHmKRp3mRJifluRH1wqXwNzdU9otgzimSDpWYDNMe5UH0/JjbMVVUDURB6GR8xI+uKhkuKOjdN9uUjpzsTiwf7Yo9ySBqaIKkeE8pEEXETeR5TvdZpx0zll6XDLpUH5bOBVZUfSHAsrR6EecWnFmynbusqKj0w4AAksSYHmT6fXFS4dmKWYEd2qG3hkbXIIEdBe8XHWMG0stoYEC4+44OgztIJPIyLjFFnXlE/wAKSX/nM6JwXjpq/rSlWkkgEuuqncAqdgyg28Vx54aGmaig0W0oTJJJ221LIPhMGCZBtYc6JR7UOKfd1qR2gCiSNpIWCfAPNZO20YbL2gqv3fd1qRqD48q1IoCBA0q7C4g8pEjphucZdGeOWNftsd5TNG4aHS+mqQsNBII1LteYMCYJBNwNYAGuqoVlJ0OphCs/FEAkX81NsJ63anIs2r/Cb7wMFLAj4huLR8PK1zON6HaXKELOYpmG8A1ssQfvB1A0/e8uXlrRkm0PUypIhj4Wtz3tB3/O+9sR8S4MhqU2R6pYgwpcaZW0gMCRc3/tBQZ/tegrKve02p8nolW0m0E38Rtyix9cGnP5bP60pVDTrjSyNp0GQb33IubW+mHSTElKtVv/AAa/ZM1TqNTXMAkAnTVhyQQI2A0wTIEDc9LgcO7RVIqGtl6jokKXpqfAwubWMciCANvczPZqrSrUwxYtUXu+8KCCP2j4tMgkbN09CXT4JQU1DUQA6QtTXTOkzHjS5USekn54WqNGcmK8h2py5qqKoq0QQWUmbA3uInSbiwtPyZ52urknLuKhmTofxbLOoJckX8LC4W+2FtLL5Ouq5bvRWAPgpgd23hHxajtAmwibWiTiA8OytGv3VNjQqCGPesyvH7tTVDIQJjURM2M21D8vkb9/UqBgoLEC51A0ydwUJZwCQAIaF9YOJBmEhdNZqbTJp1CTdtps2kbgBdI6GwwpzNAUl7ynUP60AVBTGtbmG8IUTNhZgb208ilyHf6DSqqU0EAOneI7W8BcnWqyP8wkwemC2ifM5ygiLoZylMbrNRSZDeJyWJPikSZibGBiRqoUancMGDGn49JEDq0g7i5mZ2OFnHuFsndgt8RgM4ZhdrUyJgGDpDhWmL6ZMkZwv3dTulagxbUaWguxJ2aLqFlY8AIWDvOANoK4Zm6gpy+qVJY694k7nmvhPjtBEWItXO0vFapiFCgwSwYXkDSAQdgDzJ5WGxYcPo1UQD7VoaTKsFKmfi8OpfD1G/nfBlVtKfq1ypIIkBNKxNz4W8MXaYj0wyEfRyziGfKsGK7NsymCd79RPLDXsZxEvWgLIhV0JdpLf4oDG4BN4gAPyAtY+0HBsqaL1I7tzM/fW5uVNiFnYmwOOc18ucu4dKlwQQtww5yDFxOG7RP+Ls6dmkUO05qvljJlFNPTa2od4Qbxytz3kD3CfIdvtSDvn0vcGFF77/Cevl6czmF4spzgczrETA3A38vX/TGU0MAQoB3/AD6jGYzHMzoJBThgebKuxgX3G3TEtRgFB/5moegVoPqTYeUeeMxmMMRVqRJEm+3MxHQE4ymRTMGWJ9rdJ3v5dcZjMKtoy7JkrQQdhNgCbX2udvXE4qkkwT8QIJ3mRJtznnzxmMwobNNc+I7MTPrAPyg/XG+TICjoDcwCY1AczEgwfOL4zGYJgjKVBUDMZ1aWJNriLT5gjp8ue1GhCgTdm0tzB0mDbkJP0HTGYzCt0NFWwfiXClVVYH4rbXt7/kYVtNMj5nnz8/zbGYzGg7WzZYpPQwDkEQ7bWOxHlINx+OG44g1VQhhWCwHAUtpH3RAAUTe4a5PnOYzC3QY90G8Opmr4VJUhTBtJgkXtzI35e0YWcZzZJpo2q8fsmSNQaSFBjVBAv9MZjMU8jMJNHw3iYBjlDKrLfr4x8ueB3pANB3+n1x7jMKxkY2Wgm8job84tjdHelLUnanH7DFbdLem3448xmMmZodZbtnnVGk1VqLbw1KaEbxyAPPrhn/xAUp3eZoFlYANpfUptvpYAqZHJsZjMUU2iThGTpoJ7GVqX2lqukhKal0EeICGEb9Dzn163DP5yq7U2pimFqiE1yYaJ1MoEHa17efLMZjpb6OCMUk0vkRV3uF/xFCsgNSAVaSJCp4DyB8IkASMQ8IZ6FKrXpqkBmLiWB3ghdwBJPnffljMZikVolKT5P6/0Osp2pSqtImm0PBK2gXAkGZBHL0wPU4bWTNGnTdWpkCqO8Zw4vBVWU2JuNW8YzGYEkk9FItuKb+gLN0e6oPWUKTrjdwOl01FTIEE2Npnop7HVab1yHQatwQJ6nfUCvtveceYzCroz/mkMeM8B7qqhorS7s02ZqTau7tEsoOrS3w7dI2mYOF5ClnqYLUUCiY2UypvsmkiNiRNztbGYzA8DvUqFuU7J5bMqKyTTRtlIkiP4us7YzGYzAtgpH/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AutoShape 6" descr="data:image/jpeg;base64,/9j/4AAQSkZJRgABAQAAAQABAAD/2wCEAAkGBxQTERUUExQWFhUWGBsYGBYYGBccHxwZGRcaGhcYHCEaHyggHBolHRgYITEhJSkrLi4vHR8zODMuNygtLisBCgoKDg0OGxAQGzQmICQ0NDIsLDQtLDQ0LDQvLCwsLCwsNC8sLCwsLCwsLCwsLCwsLCwsLCwsLCwsLCwsLCwsLP/AABEIALgBEgMBIgACEQEDEQH/xAAcAAABBQEBAQAAAAAAAAAAAAAFAAECAwQGBwj/xABAEAACAQMDAgQDBQcDAgUFAAABAhEAAyEEEjFBUQUiYXETMoEGkaGx8BQjQlJiwdEH4fEzkhUkcoKiFhdT0uL/xAAZAQADAQEBAAAAAAAAAAAAAAABAgMABAX/xAAwEQACAgEDAgQEBgIDAAAAAAAAAQIRAxIhMQRBE1Fh8BQicbEFMoGRodHB4XKi8f/aAAwDAQACEQMRAD8A9vpUqaaxh6VRmlNGgWSpU0001qNZKlTTT0DCpUqVYIqVMaaaILJUqaaaa1GslSpppTQNY9B9d9pNLZZluXkUryMnrEYB82DjmuL+2n28uLe+BpSsAwzjncDJiCfKI7ZzXH3ipZizF2adykjJMy0f5mKaq5JSydke2eG+MWNQCbN1XjmDke45rZNfOen1j2LwuWmIIIAdeV3DAI4BORyRzXrf+nv2iOosm1ectfTMtyyYhvXmPuqjhW4iyXydjNMTUAaZ3pKC5E5ppqANMJNGhNROaUGpKKeaA1eYwWpgVGaU1h1SJ0qjNPNAa0PSFMTSBrBsnSpgaeaUaxUqaaVYI9NSmmmiCx6UU0026sC0PTE0xaolqNCOSJzSmoTSmtQNRZNPNVzTzWobWSmmpppprUbUSpjUS1Nuo0K5DX7yopZiFVRJYmAAOSa8u+13+o1u6GsWCypMNcyN8H5QBkCepieOCau/1T+1kC5o7YBGwNcuBgdp3GLZEYyEMz6RkV5PoF/eA45xPHqT24NVjjVWyUp+R0L3fOrbcQDmYGc4aQZq254jEbWUz/DuxyOgNYNVqGK5KjBIAExK8mScz7f3qvT3c8QTOe3UCf7Uui+QJmm9ZBLMpEGZ6TJkde/U5EjpWz7PeMtptSl3naIgnm2wypPRhP4duBVjXK4KtG8Zkk4BBBPtPI6fWmCbwNx23F8rA8NiAZ7mDzg/m6fZiv0PojQ61LttblsyrCQavryv/TT7QGzGnu/IWIUnG1jJE9gePePWfTk1Kngg+xHXilcTX5l9KaqN2mN4UNLDqRfupbqyPqgOTVN3XAdaKxtgeRBDdTb6FDWyYmr/AI/aj4TQvi2bviVE6gDrQfWawgYoVc8UPUwT0qkcFivNR1n7SKQviuB13jNxZ2kY5FatL9oGW3vdcd/9uYp302wnxG529u7UmvCuTsfahXwAQfURVzeJetT+Hfcouo22Oj/aB3pVy3/i3rT03w4PHZ2FMRU4pttclne4kCKiauim21rFcCk01XFKgVo2I4Mrmm31J4Ak4oB4v9pbFlSd4YjhVIJJ/XWqQi5PYjOWnkO76XxK8/8A/rsfyxTN9ulP8LfhV/hZkPiY+Z6Ab4qttSK811X2yY/II96Hn7WXpyRHanXRsV9Uj1O5rRWHxDx5LNt7jHCAk/Tp7nivMtT9pLzcNArmfHvFbhhGZtnaeSYz9MffTS6dQjbNDK5ypFOvvwrMSGN1ixPcKWOfTfn7qy6O4EtgxLHr0EmR/iqL9wlAJJChVHGMniP1mtKKuHfyqgHlHJ6L7VCXB1GpWZoBIPQc8DjnP5fnWQ64ncoICjKlYBxIies1brdRsDKwAYrECCATkJnsBn+qKx6MeQkwMiIHIOJj32/jSoNGrS6Te6tOXQDpzGcDqf71tGmYRMmPI4zxwpM8RBqvwO+oZkaMBOuPlE56cAz7dqa/rU+Iw+YDAcEgkESQe/HNI226Rmjf4fqVLHcTuGCvE59ecZHUZoj4D4l+y6kvkr8pOPlaDPpBH5Vy2t1ADIWJG4RvAwRPUHtg9eaKeD6n94hbMw0EdCASM8kZMep7UydbgatUz1fwz7RJeXchkAx2yP7RBqjxb7SC38uT2rzpNZ+y6llQwrgGO0kAfTEe1bb+rV/4QrdeYrtwxjPc4s7ePY6g/acHLcCsuq+0ilcEn+muSdqiXrpWKJy+NI7v7Pap2gtBX0/I+tFdb4ls6j76810fiL2j5TjtmDVur8XuXJLHnsKV4bdjrNSDXjv2kZyBbJWOaEXfF3YANkg4P660N30xOKqoJEnOTYZ0PjMN5+D15ijaeI2LqRuyOAcVw81WWoPGmPGbR0Wo1225gwB6mo677SNt22/m6t29vWueZ+9QJraEZNmltfcJn4jZ9TTVkp6akGjovCPtBfsMDausv9Myv/acfWu88K/1JXC6m2VP86ZB9dpyPpNeTBqvt3Mdx2/xXJkwQlyiuPPkx8M9j/8AuLo4H/U9tnH4xWHVf6nWgf3dh2/9TKv5bq8tn7qjNJHpMRR9blPSr/8AqiI8mmM/1XP8LQbV/wCo2qb5RbT2WZz/AFE+1cZNImqrp8UexOXU5Zcs26/xK5eYvddnY9WP5dAPQVm3VWDUwRVlSIPcmGp91QBpE01i0T31AtUSaU0Q0SZoBJ4Ak+1ctr9SbjbpmOPQCMUY8ZvRaKgmW5joBmPvj9RQPRLuIBP39hz9wFefmyapeiPS6fHpjfdmiyCCXiQRx7Zj3nA96NabQsw3GPIu7aYzHT7yPv8ArVfh3zbwvkQGCYjgmc8xz70tXqN20DdLZiAIXO3jkzJPsK5HJtnRRhuWjcKKcliXYnoffqCNp9abX3SUAUEAMRJjO2SePWKsVSu9jkERk57ZMYniPWo2wWVkaSORIyDiD+XpFGzGa1HxXImAsGOSCJNaL4/dq3OIJnqCW+nJ5qQ0qhnbdgjtII2yDINWW726yyRyu70lWknPTmaLAV+IH4mng4a0R9UK/mDH0qq5qSEtkHKru55I/wA4qervAvaKKBk7gJyCoDRjiFPsZrNcYfDRcSFZZI5BBKn8qyQQ3q9SC1t4mVEZnEjB9jIj1NEBdQoSDwJPfHIgfoxXO+D2y9h8yVJI9DyT7Qfvii2lXYuVkXFPmBkxxMehpoScd1yJOClsyFvxK238Ue4P9q0k4rlHchtvBHmmMjJJAmjehvHaAxgiOcSOSPf/ABXVHqZJ7nLPpY18pummZqV9lX+KR+u1Z/2lP5h+NdSzQauzk8GadUXTT1Sl5Tww+8D86s96dST4Yri1yiy/EAr1EkdjVBNSY1A1rCRqLGtVjSM2Ygfifalcsx0EZjvikc1dDUZM+lKrPN+v+aVCwkd/T/NTtv8ArFQB9frSjFCwmxHq21p2biJ/9QHtgmsLvtWTziB7+0wfp+dUB1mGBIIh5Yj1A8uZkD3xXFl6rS6hydGPptW8ghdtkEgiIqqtej0+6wGZ52/wgSyg5hiTOJxM4qh0ByCCO46zVsPUxyKu/cllwvG/QhSmmCRTqKvZIsBpzVZxT76awUKqtTc2qW5j8zwKtAk4k+1YPtE5CrbU5ncw6zGPuE/9xqWXJpXqWw4tct+DDcINuSc5nPVjn7h/nNS8L0wjcVkE49un0qkXAQVGSYVRj+KR6dYrpF0zWwlsIQ2P/dgR6EDHvM8GvNySpHpRRX4v5baqQJKzA4gnbntmfp+Iu9IAk5c8mOOABPoAD2AHejHiVo3WLmDc+WIEccdh36deprI2kIImCx8ojuMdRgnPNTvYZoquMBCqpM4GJGAO/OYwaz2GkyPK/wAsAxnkRGI61r1HxLiFUSDbPyiZgiMzyZ68nNZbGmAy8gcfVSQT9cmOayaSMyiw6sLhkzsBIPcE8e4En696u8MuwWI8yQwicw3zR2GJ9KjrtKodwoIgYwRMfMcn0B+pilooDAqeB3PILZ/29ap+ZCsr1BRTPPzEH3GB7yfpPrWW5cOwDkhQDxHUD8Ip9Wu3IggOM+8VbcsBbd2QJDSI9pj2ooBq8Fv/AAwqEgEkgjkzJKkx0jH31uv3ZuWgsxbVlPsc5/8AcfwrntNd2lieY/AIYPpBIzR/Rr8WLvDADJ4J9f8A5e9Z7bmYG1NkBiA0EN26dG7xH5VLSsxG1SDPc8kAA57ggZxwKh4kCLsHsPuHSaq0fMDmJg8ev1xNP2AXi4yHiCMEH16Z54/UVmbUEgSBBH3Z6fWil7UoybhAYYZe8Rkzz/xQjUXRugcc57RgVouzIutaiDMycdhx+H31fZ1bhJDRGYMGcevHHSsb/KG2wSTHPE+9VW+QDPIx2z0+lMmZxTD+i8Q3KNw8xnAwTAGe1EtFeSciD0mP7H/Fc2pJA2nPQjiPz5qwahph+epHqOeOZ/D3pvFlxZB4YvsdXevdI9RB/Q69KxXr57n9Z69KBl4HlMjmDMZNQGohjtPA+Ugwf8f700ciXYR4L7hef1I/zT0OGuQ8/l/tT1bxY+ZPwJ+RrGPr7/nVy24BaMD2+4TVBMH39qHa2+zXJBIRIGBxIx7t39TUeoyOMaXcpgx6pW+xt1N8ArIEZ7nIk8Z7j8M1HSKzNOFQYnymesmZzgf7RUbl1jAA3yM8xknknpnpnP0okdKQpJZRuxyTAxMASBxHP+K826O5IyLc2mSMzBbsZ9OD69yKK+S4CU8rrEqSsHJyOvTrQ2/bEMIiMg98MWH6755rIuoKPuUCCx9cbROf/axA5++qRk4tSQk4qSphYOQYIj6VIN7VO22+R8xXp1M8HrkjPIntTHTT8oIJwCTA5jM9f+Otd8eog429jglgkpULYYmP16/rpTXLcLvMx7flUb1syoVmIwYwJYEDsBMgjIz+QjxXXOXAnkiR2j69yTNS+LbWyOhdIk92Gv2zB+EAWxAMrI5YTySADI9fSqNTatXSMEOZErJznEGeJz/gUGs3YWCcE8gcxBHqIORHr3rbo2IuCc78QIyZ+gHUz/zXJJyu7OpJLYp02m2X1JU+Q7o7x8gH3GfX2z13imuJthkVd7fu0x5hAG5zHoCo5z7UIa6tu4qmCpYRPeQQOe4io+Ma3YQFA+IoAJ+YACAQM5PP3VnLUHhF125taJzEk9p4x9/I6elUXNeLcyNskzkfKIBIP8R3T2PIEVhsKB5N3mPmuH+KPcfgMcCCahon3u8wZ2qgI5A3ZB6RGR/VNDSnyA2by0kHaxHlImDOV64+UyPfoKsuEXoYwCRJE8wBuI56nj09IrPoUbbtaCUYwpIMT3Eep+896bMpML27TyB95An1oQjbBwUeLXz5HUmMgjMbgfNBPTjgcRWDTX9skjtHvP8AzWkmLbKRJJPSM7iAP/lWSYBxMd+h835VaKaVCm/YDYOMkKQZ/qH/APQ+6sW74i3D3YgCByAoB/GtenAFrkZAPqJADcc5C8mh2mfaDP8ANPsepwRjE9eK18mGvafaDPzEEEdiMR7zFF/A9QTbInMECOeZH+PqKxlgZmWAEkeg7Sfmgfritug0oRmCMPLByR8p6R24M+goOW24bBvjbglSDyIMdCMGPTmKqYfvoUjgQR6gHPtmifjtndb3ADyNAKz1End/VgH1EUK8OZRdk5Exmes5x6wYqkXaB2JOjE7lxM8fiP8AmsjkmfT8ea0NfIBGBnn29v8AFXaLSqdruTBMgDOVE57AwfvFG6MtijVvhBiNo/Ce+Ymn0K5JPbaOfm7n0ApeIuS84jofxohYsKAi8MwmI7iev9/StdIzew+uNtREneVkKMgz1kVhOtLwpHMj6RP0rNc+c+nf7oqpznGeg+tZBUQhp3O0TENnM4AxPPJj8qqYgZWJniBn9Sauv4xHygKJPQCO8ZrPYKhxzAH5/o0RRQ38wpVs/aB0OOnHFKtYNT8glefajNIBUGCe5GP8/Sstswvck7ojgdRkgTmcxGKI3W2IBjzMJJnABBP5DPT60K118FsExIMgCSYkd+g479zUs87kbDGokrI3OoiGbpIMLPORHH+9EblsKXJ/lYCeWMAAEdBn8Dx0rt+A37Th3trtLYBuBVbmQGPUgH7uO5bwvRuhNwo7hV4hioypgMWClgSSD0G7iDUL2tF9LHseFB1Q3CwJkFYXiDABbqRmBPXoM7EuWFTZtLD+JYEzHJ2+g+bpHFZtRr1ZGbhhGFJyCoiQIGN3GeOaxXNQgI8w3RO3JOYEH6n9dIpOX5v2Nwbbdk7heBAgkQIyPvI3ZOSetbNfcW4mwFAzDy7sCT0wZM8SPrihWguEqGZQIJPlUiSIg5yZ6/T3rZY1JZmLA7QfKe8c8meR7c1siTd9wowa3R3RbCfEVnDHdDAnymdwPcEAQ2TzFCtdpWjKnIBk5n1ECB39jzXTajw9rxDWsEcwDnHBI6A5iOaG6xG8spPKsFMmc8DrGfeqY8m24GjnkuGQpHXMnEDE+vepXoQqczJYHMzx1Hcdq6C14AJB3hW/liSAR1zg8YjoPpVqfB0wruPiNJDGYkYPIlpHWBGI5pvFi2bSzLcX4oIYSynpyCZYHGCAffnrRQ+Gu6i4qgso85HWICsD6QQZM49axabTbHCAb94E7QfQAzHT2689aLXtULNuBsZUgMw3GTwZ6DqOY9qDk9qNXmC9doSEDKSziSwXJg8DGAox0Mcms9jQAQThuQFAOcySegxHvRwXyoPJK7SNpzHUwcT1nM54rHrbgaSsbn8xK8ER8oEAAenQ8YrRl5gaMHh9ybjl8CYDAkQcgAntO6TNbL8hlDCIz7geb8f70LPJA+ZjsYT15Un0kAz3rZ+2MLTqYJ3AFsyMKc+sgiqR/MK+AZcYKFbcZBEicz8T8htFP4jp1VPK0hh3PzeaR+X3VR4jhm6GMiOzSPxU1UE/2+6q3uKaLLFg65yMRzjPHU9I9az6RpuZE9YmOJGfqausv6kDA5PMc+lV6q1DNAiZBJ482fyitIyGuErcI7TkcFQvHXEYH0qXh9wfGkckbffMGqraBTvIJBDDaDHHf0xUdDcHzH+IGfSGnE+kfhQoJt0uuZLhXBVmUxyMwGHsZOO9ZdTZ23ig4kEd4ORP67Urlsm4ixBMHIPImI9CIFEfFLfxGV0G5ggMRMwxn+2I4I+mumYDXlme85+vHFa1YKsiR5dses5Gc9PuFE9N4aNoa5Kd8ZyIAyREGBPen1HhIeAEYR8sDESCx4z79/rRc0wWAdPaLsE/mwT1gDP4A1s8Tubm2AZ4I74GPyxFa7dlEO1AGORJmRnrwFEqT9/TFYxZNt5b3GZ9QcyD0++jds1mR0KDaeZyPb265rV4dZQndPmGRPfvjMg/eM1p1GsDbPIJ7wBPSDGPuH+ahb04hsbS2QsDcMdz05H9q17AvYyXwx8uGPEiSJ6xgSKhbXy8ebOfb9fhV90nygDcTwRxgROMTP8AxxVdwsJJiDjn0z+dMgkFTHT7v9qVNsX9ClQMHPG33XBbUj5QIEdTge8R6Y94v8J8OXysfg3GwdpvbTgcEEE5zjpSt2baO1+5cBYkBDbZGNs9yrQWM5xIFbrV4XWAL2LwJAJuIbdyDAkQBMehNeblySe0f8+/5ReKS9+/sF/F9WdQ1o6i18AAhQRBQARBYqcDMSeM0Yt6qzZItGyz7WJW4l1AApw27AOwESScHb04rlrWq0o+LZSVuHyhmZwoMxBEZMBhJOJxJNbHa7ZhPgBARm6HUgg/MyqJ8p5BJnGYMipXkhSW/wBfbf8AJSNbsy6w2Ga4+ntuqELKErAOTuGyAOII9upNZXs7wfN8rYbIJG0Y7xn8KN+E6VtxM7rZQ5lTLb17Yfy7wY5AiZgipPDTclj5xvhrLAK1r+nnbBGYMAiDR8VRfIriwRb8UsqxQkHas+mATHJn/cUW0ys1pXgQQSCyERztx1U9+g7xNXDwnSo29Agfkq1sOxPYqVLgnmQRPOaL6OyCBcW3tVjMjeBPZ1IWfrUsmZvhMaMAV4d+1ixj4Dy7EF3YKAYwMFuZwR3q3VXb5X4THpygncZJPsBuArV4jcIfdZuIN4D7GICwRBCMRsIkcz92KHXvFLqrPwA2YBUHHG6WH8PXkD7qu5T4dUDYgNIqwShu+UeZnIyPlkLgQSclR9ZrNd11nBayWYQQWucRxyvoOnQdBWt7xfypadWmEhwRhQ5zgQSYHmMkGsXh9jIJM3QJNm6BAnJjkz/Up+lCWWMFb9/te3qBRbdI02PErfwSqW7duRCuXLkEEA4IMY7wO09KdXew3xFs+Y43F/liApUHOJz61qvvbaQdqXAII8uBEgZEMI9KCDS3fKQwuW1g/D+IxDBWzIUMTbkEGBjORSY88cj8n74fcaUWvUJXDtaFJCgDyCGDTt4mJEcGevBIxQ3hK3GV7eMbyioxgj5vTgA4opq9Daa38S0SbMfJuO+yTPlO7m2cwxHE8HJA3tKVdtlxQASPiAKmZ24JiJE9eJ+t47boEkQfwR3JZYaRJEMhMEcbgF3QPl3Z96IaTQOit8a2wdhiQ0tsMj65UUzsrqBeuWJubdvlVpKDbuKidx+bI7jpRnS+K3F/dXAt4DbncZUQDIFtMrtgwfvEgU7yNITQmeeeKWGVhIz9eswD65I+hrOlwwVxmP8AAP0J59K9I8T8Htsn7u5b2oRKbrbLn5Qd48nPWcxxzXI6vR2gSWUoOjJkEZAGeZ5kHMMcLBL486lyJLE0c/efIUczGen6NHL2lBsQFIgCG4Hl68mZ7+uMVj1mmVWF5H3LOV2wQJgNAPmXcOkf3ogusAUOt7y9V2sQxPKwwwO05GO4p5S1cCNUBLjSGaAd27g8EDIirPCdOGTdxshW93bBH66VJWG5wJiWCz2PA94j8an4YUFozG8n8N6g/h+FWQOxPxjTNss3eTJRvde/0rX4XDKh/lJU8xDrAnPUKo+nvVeqedMVHKOST6Zgn8BPtVWjZbYlpgxuHtkdMx09RSOPy0jWbNRqU+JsYMIMFdyx6SIIiTjjpVBusTCuQg53zGcwQs7pnPJM0cezbulFIO4L5WBPmDJMY6nof6TWDxjw5iCs4MENjkZmYEEZHtPpElkV0wNUCHdY3EyxiYZ4I6cjBiD7R1mqdVcUAbR2MHt0HAGBxUdRduNvl8quIkArMMFwOJ/A+lXaOysAGAUyTjmOD65Bqt0YHXbpBEEycnpB9KKeEsGy4nysVMmQYjP3de/vQ3WLJmInpxB7fhRLTaAbOdp959Zzx/amfBpNUWXNQBuuGJAC5JPGQFgZ4oV8Yt7dAI6z+Fb7gVbbDBk9YmRmBHtyO9Y0KATPI+vH06mijIr2H+QUqt/aX70qwbZ0llCrMyJdXdy2nurdVuT8pkx1gnrwKfw7WWvi/EuBw1tX+bYJZgVAIVAxPmJHaOeKVjw220s7aa03Ie3eETunAadsxysdoAJo54D4S91lYotngLdtXVC3SYVR5ZYjsTgZ9RXmXUrrf36u17o6FFgmzbV5KLp7yZOQ1t4LExI2ic8yaNW9Qt20iMt0G2xVVhiI5nc6EYyNwB5AnIrP4jodZqL827TlEHwjkEA2iUPVQTKnPWsNrwzW6e9bvGxsSyxY3CbY5BXIDMT80cE09R7sZRa7BHSWmt6k3LjKbaDAVpaWXBYHPbn+b2FErl5i9vUWQXxF1BybZghlBaNynEc5NZ/E2W0EVmRTbABYsARIAVZIEEqT7x6Gl4aVts4uyJIZGmVYZyCox3mSCMVDQ5Qtrfy9/uNwwnduMYYK4DAMZUzB6NmQelBfGNS2itLqM6om4VdLhBS3Im0wSDtMYk5yIiaLjxdd6gq2xX8zP5RGQShP8QE8DNYPtairetroQGtNbLFWU3V3nK3WYguWMzBOYHrQ/Dunlkm3GvobqZwUd2EtBcAs2XUKpuWldrSqPIWGAAMhSBIn1zirmck5DHBPB4j0zWr7P6TTWdCpuE3byoUN7c0s5UkLj+GeNw7E5oX5oOTB5jr7xzXB1+Lws1S79l2LYZqUFRZdUFcjBkQR2meeRg/dQ/UWiSCsGJ5iSOYnmO2epzW23cJPcnrP481l8Q0pZSMrP8QPBGRnjp3rijkadx479ysla9QHftW7jldSnwiflO4eYYiWBx7HjvVz6C3Ze2ApKkhVtgMxmZJEHjqT6noaitu+SUu2zetnG9dsjkycTuOAMiMnPNU+KvqbP7uwbmfNGGKxC8qSFU7lBI/yK9PBGWpSi/l8k7X87o5pNd1/Zq0tj998W3ZMy0gyQoKwwRVgNhiBOMVTet3VA+MobeMXASQ5HLBxEmBkGD3FZ9eLuAdebQ2qNpe5yAAx+bgmSM9Y6Vr8Gs2zbuWzea6S/wAVrhDTMBTBY84GSe9dkMycq8/R/fgTT72Bb66DCKkW/lLCSv8ACcyIkSO/51LR6t7zraDICxwdu/Ik8EwRI9IzWxtP8GBusbiN3xHsW5yeJKscGana8VKvLaoQJO1QyiegO1BgH0zEdao571X3/oX6+/5MvhWte0twfvn+JIKkwoIJgwQ2QsCf6ZngVZ454deurbAsEMEXzKrkxkDd8McwpGVJHlBNSvaxWQKdVfMY3SxUjqCp29ZwWOMVr03iqqiBH1MofmRFknEKwLGVwCe+a0pNrbkyMPhegCje4mIt3kuh1VhGF8yiSBByDGPaqPHfB7dsK62jbRjhk34MzJ3zCciAcwYODTfaHR3nf9ocqguAKrXCtssVGV28A4OOOK2u6rZRX+HdO0DcWUjbmNsq7YG0fJHOaeN8pgdcNHJ6uw1t3tOBK+bvI43A9Qay2OFHWCZ9SP8Af8K67Urbe6WZhsVVUWRbWTiI3sphJBJODnCiZrN4n4XYtLaQobTksQWe4TszONhES0AmGwDJGa6Y5aSvkm4c0C9O8lunTaOoMTn6VWfkk/N5fbs3t1q67o58y43yqMXtwTwV6QYEye/HZaZQwbHJnn3Jj2zVIyT4JyVBPwG+AUDtkKOeDtY7R+PWt+o2qIFtoJDbVkQCcmBxkdc5OImuU0o8ykztyJ9GLT/c/dXTaq5dFlWHzrAJECZAE5wJz0PT1Fc2VVJGe6MfiNhFdWLXAJ8hUqygEZCiSRx9JFMvh6MpFlw094HK/cemeKhp/ENgaEZgzbnuNgKxE47yOxz/AEirbm6FuIqyMMSVYgHzTnEHvTW+BNwS3hF1Wl1O2TBwOhOZx6e9WXGKIxPzEbUPf+aDwOmavLML6k3J/mJCqMc7eZ+mMN3qOutlwfhsCTyCRI4wo424GBPNPb7h5YGe+YEn1z+E/j99XAQT26f5IHsKo12mZSCRh8jtzx+HHrV4vN8MyYJgRxEcT+J/RAoM0V/s7f1/RWp6xfF9RTUbDTPWx4JpVuFwu4mf3e5vh7uZJOWOeAY5xV99iVyZ4gDoROBGI9PSlp7YhuqrkgHMkyMZPLdJ/wAZPF/FEFu4LIIv2V86sTgcfFAkgwDJiCJyBmOM6uAifHPh2rrl9920WS4qJ8LAfCBCI2kkS4U56jG0HoPtLqr1j4Vq8LZQl3UNd/iPlKksxCZIKkwCAcbhQ3Ri7qNr2lN24hCu77gtyyxhkJY7ZBaCD5iNsfLnqfDtOumRbVpSpUkl32s7MciTjcon/wCI7UvCDuwFqdHrbsfFBubSSCy2pBOGy0NPA74FGvAfApdl1DnyoH23GjaxJBWCSYyswIMjtXN/6nMqNZew2x3Vw4WQGXyFXxjdO4E9ealotLqG1NjaVW+FAR5uhbloSHn4g3bwZ3CMhlKgYJZprf39zeG1u0FPttoNRDKE3ovnVkKtBUEGApJggnHTrXJ+G60ohU3LqkMflYGNrFYIPMR3+mZr2jw/w5btuGkhIA/iSRwMjnnzR2wDAr598YbbqLy29yp8V9qwQQNxwVOVYDke/aqfh844JuSRHqMWvk7v7L+KyrWt8tua7tODtIVd3JHMznFdFccskLAJ+UxIn7s8V5l9jfD31GqULc2OoLbjzAgFR7gnoa9RfTMoO1DAPmz3429xXjfity6l5F339+/M7OmSjiUQPcTU8fFtqfS1P9xVml8O1LtA1Dyeioq/d2olsLYIAMSI7djVdq4UaVZgfc8frFeZ4k4y+ZUv+K/ovoTX+2V/siWLmxrj3CoO4mI3/wASwoEr0OIMcVl+OLquShtuZmWBI3GTsKwsSeYkHtin1nh4Zt3xLwDdFeAD1iVnPPNC/FPBLYSPisSf4rm9/pzHrj+9dcM7l8uql9OPf0IyhW9GXW/tW7/rWlAwCfhgmOp8pNLw+9cW4pu6m2w4KhkMzj0jnpVP/h1r/wDMowBAtN0AB5Y8nP1rPf8ADrDCPiXTP8tsjn3B710xUE9n/wBK+5FuXth/xTWKjouCxghm8wHm2gEHn5257CsRualNQ6qfJMBglsgmADjaWWG3Ct+u0Zewtz4bPt2bgZOFOSSsEAckziKxXwtxZuXXtvBMWyqC5tEyTgK5Hqq4JwTXoKSkrW6YjTshr/G79oTvvsFkOFYLtYECDFvAO5Yz1jmkLuqeWW9qGQjduF1mIt9WIVpxnMRjmo2/FLdx/Ol3gB7oe2QyghQXb4uxiOI5J5k5rL4j4uibFN4XQhID23ZG2gboKgkNMQN0HocUVBdkB+rNeqsi4gm9qL1s/MwMAYkT8ZwFjuwIn3pvDF0fwwS9xmViot/ugSAcGQ5keo+7rQHQeKXUdtRuZHYbLSyTCieZ5VZ6/M0/1QU8G8XKP+07LZvWiiNaCwr22Vw95lUcqRlgVALrIHVpJ1SAqsMavxy3p1RVt21Qn4ituuuSYyQSghsCRzgdOa9WbWpsm5btC8WMAopUkh8zCyhwDtEAk4JyKCeK6+4wlbKXEZt4AtMwDH5hBLbWyeD9elEfBNZcQJcXfYKybttVA37VIGyYEgmdjnPQzApVBJbfcbdhXwQ2Vss6vZNxv3SW53fCESXkAy7GBk5kkzxQnxLwZlclWJuPLHeyKZJ7MQxkydwxHIEGtiaa7c2qtu3atRm/aOwvciA5+EQGJwdsEc5JEVR9n3uak3Ld+9eS7bIIuW7kAqBw2YfgnjigpODcl+oJJP5Wc3qNKbd34bqUaIiOB+8g47yfwroNLcLWAeTHTme0SOc/oTRjxwFNPcv/AAwxi0u10BhQVhBtErEnbJkHqZAGSz4WYOwEI3mAcqrbTJBIIEjjMz0jqXlkU0ScGjl7rL8RCd/mBndJ8wwxlRmfU9aRuhTusKYEqUG7/vO44GRyeas8ftmAG8oLMPL5pA+biMSF+vtQawhf/puwtwNzERBEyD5iDPPPXirLgSqDq2jcCi4hLIwkjqRmSQDIgjP4Dis1zSvbcXGG0MckwAoOM4Ek54Eeh4qjS6srhrRgnLEsIkRuIJAB9MdMdSQGTJE2yPXIHdfTH+8U24tdgjpNL8SF3B5BwR8sAAx9Yx6xmK5/x/RNbJJOBBHbOcZ65P30e0d9QS9swOMSTOZg9uMGeB3rL4luvg/EAlTG7gHBM+g/zU4uan6B2SOP+Iv6I/xSrpLenYgELfggEZnHTO3PvSq2sOtHZIdy5KglcMt2yRlZIJDEcgceue3K+FaXUreF1EBbdLrvQyGPmDDdJkMZJnBmp+H6LS3HCjUFdwzNoATJkgs4yRiI5HrXon2e+zDONulQJbBE3X3AvBIOdssZHHp0ECuTezq0p7mbTlURLSW/hKijbbEGCBJyDB5aYJnJkkms3jWs2WHvQrBQcdnPygwcqT6xzXdJ9h5kte5/lT+5PP0pX/sOoRgl1ieVBVWz05I9smmUaHT3tnzjqdY9xgzMWYcEn6/nRbwjxtxetG6GdA4gAtO+IlYzImdvB461t8a+wXia3HY6W44LFtyBDMmThDj6CjP2Asa3T/Etm1eQXmQE/DaUI3TcA7QxBjPbiqyk6Z6c8+Nw/wAHZ2vFClm6Edjhbga2J5MCJw3MesV5bp7e3xVWuI8G+9xlYQxBLtDDjPXpk16+32O1ISLV1IaAd29TtBYxBTGTxxj1rz7/AFL8L/YtdYKLG62rbZJl5K3FBMk8j76TCqlueP1Fyg1HncBfY7TXE1zfCG42N8KSQXCkoEEfxsGwOpx1rvD4/tDNcs3Rttm8fkBVC0EZZZgjtgRmvPfDdXdt3rzrbbe26UKuSN2TiA0gHnHevRPsF9m7+o/e6u4+yMWHvPLHcOUDRsiRtYZnIxW6jBGcb/8ARcM5J1L35mXx5nVFvKj29xDtv3A22EqPiKpnawMEgyMGhuj8Uvsjm4toNK7ArL51M7iP3jEkY6Drnijn2i+0i2t4vW8PPmfcFO+fL5UbjsYoZc166cW7mR8YZ2xuPa40xnGZkjHfHB4acdMldcHTdO0yXhGtW+bigMr2ztuIYkeogmRNbxbKAz8pMT+XWudtXLrK9w3NQLirgMLaMQT0JYhY96bwjxBkW6boLMdoRWvW3YgTiU4xECMbfrXNP8Pjdw28kOsz4Ye1GjziZIkRwR6dvaqG0mOCDWiz4gBBuD92wlNlq87LgckSrAz12x65rPqPFmASLW4xMj4hBlmgGLcAgYK8gzNcWTo5LvXv1KeJE0eE+JPpnkGVOGQ8Ef5qrxnQLb/85pc2t3nTrac+n8h6duKw6rxlFUBkVXiQrbk/mERskjC56yR0pvDPtLbS8JeytonbcDi8xa2cMuEgmDiRXX0kM+N+cfqTnKD2sDXE8P2ug+NuNwuWC2pEqQbQZv4Ac8Ud0Xj+jt6QaUreZMgllQswYltvlIESeIoFf0WjDsyal2ViSEW3alRMhSbl5ZIB6A8GrNTqbNvyonxLMZZmTfJ6+UA84xxXoZNFU9/1OdNoEanS23cuLt5lwAXRWMBRyd4B69KLfZzRvpL1jW27b3Vc3FAVzAEG2wveQKqSwYeb+GtFzxNFsgabTaFTtMm+rNcBgy83WKg4kb8dM8UOe/4lfjz3iskbbZRJKyG2hYBIEjFVjNSWwvG5l8Q1ekusSiNbyx+GZAUDzNG1X8ohu2BxUNVpYAJsgjyqGOosKDsQQPMqn5NpggGI75GXfAb3m8oMSYW5aZts5aEckkGAQMiR3rvPs/8AaTYUtahGRvhghmFkAoqiB8oP0lmk5pm9K23NVvcy+Da4vcN3UapLW0b0TfbZWbAK+VmIYgt5z7SJo9odJtZ9TYIa3c8pdAzYBIIABIjByZIGMDAL6PWi4fLaRsMVZhb2jB2jAMmegk0Y8B+0+hdV/wDMoiq0BGU2yWA3RDBYJ5gDMCpJ+IrTopprkBqodHuWQGLqzCVOWCwiMG44UQYoFrXv6W00Pa+EoZ0tvbdoAAAtg7hjcRyQQPoK7Hxu8NUMqEtlgFCgo5ggAhlIjJE54x1rjtRrLvxNQ1+0t6yplLQlWQrh4BUFw0KYlh/LMxUfC8N7Pb3RpOwfofFVfTC/dtobhcBYACqSxBbzbgoAI+UT981X4np7bW2vlvhDlgGVpMhR5QASrGIae+CAKJeKeE71tfuha0z2t6paKbi7wWUQIJ6doliRwBFvwS21+2gNxmVCtyGBCWwrMEZwMvI5wM8Yq0Z06ezItWgBZdXUq1oBBguQ0SMA7tuTA+bBOOasTT7V8rLg/LuJMRG7IEjPatd3w2z8Rimo3i3I2uCp3S20zEOsDEHoOhzmvaJiyk5aYBRWIIzhgOsGPaumOWLdWScWh9O5tkmQM8dveBme8etbNanlV4BDATHBHJHTOKGBmAEeZuFAHJHPv1/WKI+Harfba24G7cZG2ZIBMj16euetUfmBGNPElgeT7gaVVt4as8D/AL1//alWuIdz6S0f2T0VrZs01qbeUJXdtzPl3TGc4o1SpVM6hUqVKsYVKlSrGIuxjET2Jj8przz/AFP8I1GttIiaYLct3Vdb0liAJkDasjJBg4x7GlSrIzQOs6fVv46mu/ZptBFskkHcF2Q1yFB84Zmj+nGOnqlxZEZ+8j8qalWAjxf7ci6usFs2TcW9djbAYLG1FdzsOPMGBJnympeO+HJcS2juVKvAc2y0AjPlWJyoEzzB5pqVcuSWlNjrdHO6Gy6Nd+Vrdy38MEQvmQgtuS9hm83Zl4o8n2cNzSbvi3BcYE7VOnURGFLJa4YEZj0mJNKlVErMkD9F4mtq4JDoyILcAbsBgx3SVngDjjgiuh1Vu0GbJRZli0ABjEMp4zIBHUkdRlUq4+rxxckmuf8AQ2NtJ+hgv6VW8rgSJ5AMT/Y445ofe8HszBtLI4gR7ZFKlXhXKDai3sdUoRatog3gGnidnvJb/NDdW6LzYXDqqzbj+KFg8N1meZ9aalXRgzzeTS23+pz5ILsLW3lV1v2kVUPluNt27GkwQBIUEEATzBnmt3iWstm0Slv/AMsYJ+FO8kwGtMJ+drnmJ6gx0yqVe1g+aOp88ETFpNJbtn4gZ7ILKVN5WVGG3DEMzbozG3IOYjNa/FXN4pbV0W5cViWDXGDJP/UWECxClipI5HPRUqrBtxsD2dAfxTbdtrbRm3XH+KMOyEgFYQDc6nJYgiJYkGIqaeFC8Nt24ytbVYuErcIb+K2w3A7ByowRPaYVKtlbhDUvdsVbsqGn1Fht+kvfEAO3G1MbiRK7iCskmTwTMdtmm8YuNrV3ja7Ou5pnPEg8QIkY4ilSrm8RybT7DSVLY6nUal7y2vgsDbW4CLi7TtcBpB5kRGIjoe1Z7bC9utArKjdfaysfE5CqJYmSRnP1pUqeUXG1d0hVK69SNzSm4qs52b/3dqypEBYxMcEAFj6Y6xQe7ojp/IrqwB8yHJ2mRuwCZk+g+WlSpHvHUGaow+KaVmXejbVALRB8zdxjAjrkUHVCxB3EN8xYGQIJkfd2wIHelSrt6bI5Q37EJHW2fCHKgjcQQDIFyDjkUqVKtqZRQR/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8" descr="data:image/jpeg;base64,/9j/4AAQSkZJRgABAQAAAQABAAD/2wCEAAkGBxQTERUUExQWFhUWGBsYGBYYGBccHxwZGRcaGhcYHCEaHyggHBolHRgYITEhJSkrLi4vHR8zODMuNygtLisBCgoKDg0OGxAQGzQmICQ0NDIsLDQtLDQ0LDQvLCwsLCwsNC8sLCwsLCwsLCwsLCwsLCwsLCwsLCwsLCwsLCwsLP/AABEIALgBEgMBIgACEQEDEQH/xAAcAAABBQEBAQAAAAAAAAAAAAAFAAECAwQGBwj/xABAEAACAQMDAgQDBQcDAgUFAAABAhEAAyEEEjFBUQUiYXETMoEGkaGx8BQjQlJiwdEH4fEzkhUkcoKiFhdT0uL/xAAZAQADAQEBAAAAAAAAAAAAAAABAgMABAX/xAAwEQACAgEDAgQEBgIDAAAAAAAAAQIRAxIhMQRBE1Fh8BQicbEFMoGRodHB4XKi8f/aAAwDAQACEQMRAD8A9vpUqaaxh6VRmlNGgWSpU0001qNZKlTTT0DCpUqVYIqVMaaaILJUqaaaa1GslSpppTQNY9B9d9pNLZZluXkUryMnrEYB82DjmuL+2n28uLe+BpSsAwzjncDJiCfKI7ZzXH3ipZizF2adykjJMy0f5mKaq5JSydke2eG+MWNQCbN1XjmDke45rZNfOen1j2LwuWmIIIAdeV3DAI4BORyRzXrf+nv2iOosm1ectfTMtyyYhvXmPuqjhW4iyXydjNMTUAaZ3pKC5E5ppqANMJNGhNROaUGpKKeaA1eYwWpgVGaU1h1SJ0qjNPNAa0PSFMTSBrBsnSpgaeaUaxUqaaVYI9NSmmmiCx6UU0026sC0PTE0xaolqNCOSJzSmoTSmtQNRZNPNVzTzWobWSmmpppprUbUSpjUS1Nuo0K5DX7yopZiFVRJYmAAOSa8u+13+o1u6GsWCypMNcyN8H5QBkCepieOCau/1T+1kC5o7YBGwNcuBgdp3GLZEYyEMz6RkV5PoF/eA45xPHqT24NVjjVWyUp+R0L3fOrbcQDmYGc4aQZq254jEbWUz/DuxyOgNYNVqGK5KjBIAExK8mScz7f3qvT3c8QTOe3UCf7Uui+QJmm9ZBLMpEGZ6TJkde/U5EjpWz7PeMtptSl3naIgnm2wypPRhP4duBVjXK4KtG8Zkk4BBBPtPI6fWmCbwNx23F8rA8NiAZ7mDzg/m6fZiv0PojQ61LttblsyrCQavryv/TT7QGzGnu/IWIUnG1jJE9gePePWfTk1Kngg+xHXilcTX5l9KaqN2mN4UNLDqRfupbqyPqgOTVN3XAdaKxtgeRBDdTb6FDWyYmr/AI/aj4TQvi2bviVE6gDrQfWawgYoVc8UPUwT0qkcFivNR1n7SKQviuB13jNxZ2kY5FatL9oGW3vdcd/9uYp302wnxG529u7UmvCuTsfahXwAQfURVzeJetT+Hfcouo22Oj/aB3pVy3/i3rT03w4PHZ2FMRU4pttclne4kCKiauim21rFcCk01XFKgVo2I4Mrmm31J4Ak4oB4v9pbFlSd4YjhVIJJ/XWqQi5PYjOWnkO76XxK8/8A/rsfyxTN9ulP8LfhV/hZkPiY+Z6Ab4qttSK811X2yY/II96Hn7WXpyRHanXRsV9Uj1O5rRWHxDx5LNt7jHCAk/Tp7nivMtT9pLzcNArmfHvFbhhGZtnaeSYz9MffTS6dQjbNDK5ypFOvvwrMSGN1ixPcKWOfTfn7qy6O4EtgxLHr0EmR/iqL9wlAJJChVHGMniP1mtKKuHfyqgHlHJ6L7VCXB1GpWZoBIPQc8DjnP5fnWQ64ncoICjKlYBxIies1brdRsDKwAYrECCATkJnsBn+qKx6MeQkwMiIHIOJj32/jSoNGrS6Te6tOXQDpzGcDqf71tGmYRMmPI4zxwpM8RBqvwO+oZkaMBOuPlE56cAz7dqa/rU+Iw+YDAcEgkESQe/HNI226Rmjf4fqVLHcTuGCvE59ecZHUZoj4D4l+y6kvkr8pOPlaDPpBH5Vy2t1ADIWJG4RvAwRPUHtg9eaKeD6n94hbMw0EdCASM8kZMep7UydbgatUz1fwz7RJeXchkAx2yP7RBqjxb7SC38uT2rzpNZ+y6llQwrgGO0kAfTEe1bb+rV/4QrdeYrtwxjPc4s7ePY6g/acHLcCsuq+0ilcEn+muSdqiXrpWKJy+NI7v7Pap2gtBX0/I+tFdb4ls6j76810fiL2j5TjtmDVur8XuXJLHnsKV4bdjrNSDXjv2kZyBbJWOaEXfF3YANkg4P660N30xOKqoJEnOTYZ0PjMN5+D15ijaeI2LqRuyOAcVw81WWoPGmPGbR0Wo1225gwB6mo677SNt22/m6t29vWueZ+9QJraEZNmltfcJn4jZ9TTVkp6akGjovCPtBfsMDausv9Myv/acfWu88K/1JXC6m2VP86ZB9dpyPpNeTBqvt3Mdx2/xXJkwQlyiuPPkx8M9j/8AuLo4H/U9tnH4xWHVf6nWgf3dh2/9TKv5bq8tn7qjNJHpMRR9blPSr/8AqiI8mmM/1XP8LQbV/wCo2qb5RbT2WZz/AFE+1cZNImqrp8UexOXU5Zcs26/xK5eYvddnY9WP5dAPQVm3VWDUwRVlSIPcmGp91QBpE01i0T31AtUSaU0Q0SZoBJ4Ak+1ctr9SbjbpmOPQCMUY8ZvRaKgmW5joBmPvj9RQPRLuIBP39hz9wFefmyapeiPS6fHpjfdmiyCCXiQRx7Zj3nA96NabQsw3GPIu7aYzHT7yPv8ArVfh3zbwvkQGCYjgmc8xz70tXqN20DdLZiAIXO3jkzJPsK5HJtnRRhuWjcKKcliXYnoffqCNp9abX3SUAUEAMRJjO2SePWKsVSu9jkERk57ZMYniPWo2wWVkaSORIyDiD+XpFGzGa1HxXImAsGOSCJNaL4/dq3OIJnqCW+nJ5qQ0qhnbdgjtII2yDINWW726yyRyu70lWknPTmaLAV+IH4mng4a0R9UK/mDH0qq5qSEtkHKru55I/wA4qervAvaKKBk7gJyCoDRjiFPsZrNcYfDRcSFZZI5BBKn8qyQQ3q9SC1t4mVEZnEjB9jIj1NEBdQoSDwJPfHIgfoxXO+D2y9h8yVJI9DyT7Qfvii2lXYuVkXFPmBkxxMehpoScd1yJOClsyFvxK238Ue4P9q0k4rlHchtvBHmmMjJJAmjehvHaAxgiOcSOSPf/ABXVHqZJ7nLPpY18pummZqV9lX+KR+u1Z/2lP5h+NdSzQauzk8GadUXTT1Sl5Tww+8D86s96dST4Yri1yiy/EAr1EkdjVBNSY1A1rCRqLGtVjSM2Ygfifalcsx0EZjvikc1dDUZM+lKrPN+v+aVCwkd/T/NTtv8ArFQB9frSjFCwmxHq21p2biJ/9QHtgmsLvtWTziB7+0wfp+dUB1mGBIIh5Yj1A8uZkD3xXFl6rS6hydGPptW8ghdtkEgiIqqtej0+6wGZ52/wgSyg5hiTOJxM4qh0ByCCO46zVsPUxyKu/cllwvG/QhSmmCRTqKvZIsBpzVZxT76awUKqtTc2qW5j8zwKtAk4k+1YPtE5CrbU5ncw6zGPuE/9xqWXJpXqWw4tct+DDcINuSc5nPVjn7h/nNS8L0wjcVkE49un0qkXAQVGSYVRj+KR6dYrpF0zWwlsIQ2P/dgR6EDHvM8GvNySpHpRRX4v5baqQJKzA4gnbntmfp+Iu9IAk5c8mOOABPoAD2AHejHiVo3WLmDc+WIEccdh36deprI2kIImCx8ojuMdRgnPNTvYZoquMBCqpM4GJGAO/OYwaz2GkyPK/wAsAxnkRGI61r1HxLiFUSDbPyiZgiMzyZ68nNZbGmAy8gcfVSQT9cmOayaSMyiw6sLhkzsBIPcE8e4En696u8MuwWI8yQwicw3zR2GJ9KjrtKodwoIgYwRMfMcn0B+pilooDAqeB3PILZ/29ap+ZCsr1BRTPPzEH3GB7yfpPrWW5cOwDkhQDxHUD8Ip9Wu3IggOM+8VbcsBbd2QJDSI9pj2ooBq8Fv/AAwqEgEkgjkzJKkx0jH31uv3ZuWgsxbVlPsc5/8AcfwrntNd2lieY/AIYPpBIzR/Rr8WLvDADJ4J9f8A5e9Z7bmYG1NkBiA0EN26dG7xH5VLSsxG1SDPc8kAA57ggZxwKh4kCLsHsPuHSaq0fMDmJg8ev1xNP2AXi4yHiCMEH16Z54/UVmbUEgSBBH3Z6fWil7UoybhAYYZe8Rkzz/xQjUXRugcc57RgVouzIutaiDMycdhx+H31fZ1bhJDRGYMGcevHHSsb/KG2wSTHPE+9VW+QDPIx2z0+lMmZxTD+i8Q3KNw8xnAwTAGe1EtFeSciD0mP7H/Fc2pJA2nPQjiPz5qwahph+epHqOeOZ/D3pvFlxZB4YvsdXevdI9RB/Q69KxXr57n9Z69KBl4HlMjmDMZNQGohjtPA+Ugwf8f700ciXYR4L7hef1I/zT0OGuQ8/l/tT1bxY+ZPwJ+RrGPr7/nVy24BaMD2+4TVBMH39qHa2+zXJBIRIGBxIx7t39TUeoyOMaXcpgx6pW+xt1N8ArIEZ7nIk8Z7j8M1HSKzNOFQYnymesmZzgf7RUbl1jAA3yM8xknknpnpnP0okdKQpJZRuxyTAxMASBxHP+K826O5IyLc2mSMzBbsZ9OD69yKK+S4CU8rrEqSsHJyOvTrQ2/bEMIiMg98MWH6755rIuoKPuUCCx9cbROf/axA5++qRk4tSQk4qSphYOQYIj6VIN7VO22+R8xXp1M8HrkjPIntTHTT8oIJwCTA5jM9f+Otd8eog429jglgkpULYYmP16/rpTXLcLvMx7flUb1syoVmIwYwJYEDsBMgjIz+QjxXXOXAnkiR2j69yTNS+LbWyOhdIk92Gv2zB+EAWxAMrI5YTySADI9fSqNTatXSMEOZErJznEGeJz/gUGs3YWCcE8gcxBHqIORHr3rbo2IuCc78QIyZ+gHUz/zXJJyu7OpJLYp02m2X1JU+Q7o7x8gH3GfX2z13imuJthkVd7fu0x5hAG5zHoCo5z7UIa6tu4qmCpYRPeQQOe4io+Ma3YQFA+IoAJ+YACAQM5PP3VnLUHhF125taJzEk9p4x9/I6elUXNeLcyNskzkfKIBIP8R3T2PIEVhsKB5N3mPmuH+KPcfgMcCCahon3u8wZ2qgI5A3ZB6RGR/VNDSnyA2by0kHaxHlImDOV64+UyPfoKsuEXoYwCRJE8wBuI56nj09IrPoUbbtaCUYwpIMT3Eep+896bMpML27TyB95An1oQjbBwUeLXz5HUmMgjMbgfNBPTjgcRWDTX9skjtHvP8AzWkmLbKRJJPSM7iAP/lWSYBxMd+h835VaKaVCm/YDYOMkKQZ/qH/APQ+6sW74i3D3YgCByAoB/GtenAFrkZAPqJADcc5C8mh2mfaDP8ANPsepwRjE9eK18mGvafaDPzEEEdiMR7zFF/A9QTbInMECOeZH+PqKxlgZmWAEkeg7Sfmgfritug0oRmCMPLByR8p6R24M+goOW24bBvjbglSDyIMdCMGPTmKqYfvoUjgQR6gHPtmifjtndb3ADyNAKz1End/VgH1EUK8OZRdk5Exmes5x6wYqkXaB2JOjE7lxM8fiP8AmsjkmfT8ea0NfIBGBnn29v8AFXaLSqdruTBMgDOVE57AwfvFG6MtijVvhBiNo/Ce+Ymn0K5JPbaOfm7n0ApeIuS84jofxohYsKAi8MwmI7iev9/StdIzew+uNtREneVkKMgz1kVhOtLwpHMj6RP0rNc+c+nf7oqpznGeg+tZBUQhp3O0TENnM4AxPPJj8qqYgZWJniBn9Sauv4xHygKJPQCO8ZrPYKhxzAH5/o0RRQ38wpVs/aB0OOnHFKtYNT8glefajNIBUGCe5GP8/Sstswvck7ojgdRkgTmcxGKI3W2IBjzMJJnABBP5DPT60K118FsExIMgCSYkd+g479zUs87kbDGokrI3OoiGbpIMLPORHH+9EblsKXJ/lYCeWMAAEdBn8Dx0rt+A37Th3trtLYBuBVbmQGPUgH7uO5bwvRuhNwo7hV4hioypgMWClgSSD0G7iDUL2tF9LHseFB1Q3CwJkFYXiDABbqRmBPXoM7EuWFTZtLD+JYEzHJ2+g+bpHFZtRr1ZGbhhGFJyCoiQIGN3GeOaxXNQgI8w3RO3JOYEH6n9dIpOX5v2Nwbbdk7heBAgkQIyPvI3ZOSetbNfcW4mwFAzDy7sCT0wZM8SPrihWguEqGZQIJPlUiSIg5yZ6/T3rZY1JZmLA7QfKe8c8meR7c1siTd9wowa3R3RbCfEVnDHdDAnymdwPcEAQ2TzFCtdpWjKnIBk5n1ECB39jzXTajw9rxDWsEcwDnHBI6A5iOaG6xG8spPKsFMmc8DrGfeqY8m24GjnkuGQpHXMnEDE+vepXoQqczJYHMzx1Hcdq6C14AJB3hW/liSAR1zg8YjoPpVqfB0wruPiNJDGYkYPIlpHWBGI5pvFi2bSzLcX4oIYSynpyCZYHGCAffnrRQ+Gu6i4qgso85HWICsD6QQZM49axabTbHCAb94E7QfQAzHT2689aLXtULNuBsZUgMw3GTwZ6DqOY9qDk9qNXmC9doSEDKSziSwXJg8DGAox0Mcms9jQAQThuQFAOcySegxHvRwXyoPJK7SNpzHUwcT1nM54rHrbgaSsbn8xK8ER8oEAAenQ8YrRl5gaMHh9ybjl8CYDAkQcgAntO6TNbL8hlDCIz7geb8f70LPJA+ZjsYT15Un0kAz3rZ+2MLTqYJ3AFsyMKc+sgiqR/MK+AZcYKFbcZBEicz8T8htFP4jp1VPK0hh3PzeaR+X3VR4jhm6GMiOzSPxU1UE/2+6q3uKaLLFg65yMRzjPHU9I9az6RpuZE9YmOJGfqausv6kDA5PMc+lV6q1DNAiZBJ482fyitIyGuErcI7TkcFQvHXEYH0qXh9wfGkckbffMGqraBTvIJBDDaDHHf0xUdDcHzH+IGfSGnE+kfhQoJt0uuZLhXBVmUxyMwGHsZOO9ZdTZ23ig4kEd4ORP67Urlsm4ixBMHIPImI9CIFEfFLfxGV0G5ggMRMwxn+2I4I+mumYDXlme85+vHFa1YKsiR5dses5Gc9PuFE9N4aNoa5Kd8ZyIAyREGBPen1HhIeAEYR8sDESCx4z79/rRc0wWAdPaLsE/mwT1gDP4A1s8Tubm2AZ4I74GPyxFa7dlEO1AGORJmRnrwFEqT9/TFYxZNt5b3GZ9QcyD0++jds1mR0KDaeZyPb265rV4dZQndPmGRPfvjMg/eM1p1GsDbPIJ7wBPSDGPuH+ahb04hsbS2QsDcMdz05H9q17AvYyXwx8uGPEiSJ6xgSKhbXy8ebOfb9fhV90nygDcTwRxgROMTP8AxxVdwsJJiDjn0z+dMgkFTHT7v9qVNsX9ClQMHPG33XBbUj5QIEdTge8R6Y94v8J8OXysfg3GwdpvbTgcEEE5zjpSt2baO1+5cBYkBDbZGNs9yrQWM5xIFbrV4XWAL2LwJAJuIbdyDAkQBMehNeblySe0f8+/5ReKS9+/sF/F9WdQ1o6i18AAhQRBQARBYqcDMSeM0Yt6qzZItGyz7WJW4l1AApw27AOwESScHb04rlrWq0o+LZSVuHyhmZwoMxBEZMBhJOJxJNbHa7ZhPgBARm6HUgg/MyqJ8p5BJnGYMipXkhSW/wBfbf8AJSNbsy6w2Ga4+ntuqELKErAOTuGyAOII9upNZXs7wfN8rYbIJG0Y7xn8KN+E6VtxM7rZQ5lTLb17Yfy7wY5AiZgipPDTclj5xvhrLAK1r+nnbBGYMAiDR8VRfIriwRb8UsqxQkHas+mATHJn/cUW0ys1pXgQQSCyERztx1U9+g7xNXDwnSo29Agfkq1sOxPYqVLgnmQRPOaL6OyCBcW3tVjMjeBPZ1IWfrUsmZvhMaMAV4d+1ixj4Dy7EF3YKAYwMFuZwR3q3VXb5X4THpygncZJPsBuArV4jcIfdZuIN4D7GICwRBCMRsIkcz92KHXvFLqrPwA2YBUHHG6WH8PXkD7qu5T4dUDYgNIqwShu+UeZnIyPlkLgQSclR9ZrNd11nBayWYQQWucRxyvoOnQdBWt7xfypadWmEhwRhQ5zgQSYHmMkGsXh9jIJM3QJNm6BAnJjkz/Up+lCWWMFb9/te3qBRbdI02PErfwSqW7duRCuXLkEEA4IMY7wO09KdXew3xFs+Y43F/liApUHOJz61qvvbaQdqXAII8uBEgZEMI9KCDS3fKQwuW1g/D+IxDBWzIUMTbkEGBjORSY88cj8n74fcaUWvUJXDtaFJCgDyCGDTt4mJEcGevBIxQ3hK3GV7eMbyioxgj5vTgA4opq9Daa38S0SbMfJuO+yTPlO7m2cwxHE8HJA3tKVdtlxQASPiAKmZ24JiJE9eJ+t47boEkQfwR3JZYaRJEMhMEcbgF3QPl3Z96IaTQOit8a2wdhiQ0tsMj65UUzsrqBeuWJubdvlVpKDbuKidx+bI7jpRnS+K3F/dXAt4DbncZUQDIFtMrtgwfvEgU7yNITQmeeeKWGVhIz9eswD65I+hrOlwwVxmP8AAP0J59K9I8T8Htsn7u5b2oRKbrbLn5Qd48nPWcxxzXI6vR2gSWUoOjJkEZAGeZ5kHMMcLBL486lyJLE0c/efIUczGen6NHL2lBsQFIgCG4Hl68mZ7+uMVj1mmVWF5H3LOV2wQJgNAPmXcOkf3ogusAUOt7y9V2sQxPKwwwO05GO4p5S1cCNUBLjSGaAd27g8EDIirPCdOGTdxshW93bBH66VJWG5wJiWCz2PA94j8an4YUFozG8n8N6g/h+FWQOxPxjTNss3eTJRvde/0rX4XDKh/lJU8xDrAnPUKo+nvVeqedMVHKOST6Zgn8BPtVWjZbYlpgxuHtkdMx09RSOPy0jWbNRqU+JsYMIMFdyx6SIIiTjjpVBusTCuQg53zGcwQs7pnPJM0cezbulFIO4L5WBPmDJMY6nof6TWDxjw5iCs4MENjkZmYEEZHtPpElkV0wNUCHdY3EyxiYZ4I6cjBiD7R1mqdVcUAbR2MHt0HAGBxUdRduNvl8quIkArMMFwOJ/A+lXaOysAGAUyTjmOD65Bqt0YHXbpBEEycnpB9KKeEsGy4nysVMmQYjP3de/vQ3WLJmInpxB7fhRLTaAbOdp959Zzx/amfBpNUWXNQBuuGJAC5JPGQFgZ4oV8Yt7dAI6z+Fb7gVbbDBk9YmRmBHtyO9Y0KATPI+vH06mijIr2H+QUqt/aX70qwbZ0llCrMyJdXdy2nurdVuT8pkx1gnrwKfw7WWvi/EuBw1tX+bYJZgVAIVAxPmJHaOeKVjw220s7aa03Ie3eETunAadsxysdoAJo54D4S91lYotngLdtXVC3SYVR5ZYjsTgZ9RXmXUrrf36u17o6FFgmzbV5KLp7yZOQ1t4LExI2ic8yaNW9Qt20iMt0G2xVVhiI5nc6EYyNwB5AnIrP4jodZqL827TlEHwjkEA2iUPVQTKnPWsNrwzW6e9bvGxsSyxY3CbY5BXIDMT80cE09R7sZRa7BHSWmt6k3LjKbaDAVpaWXBYHPbn+b2FErl5i9vUWQXxF1BybZghlBaNynEc5NZ/E2W0EVmRTbABYsARIAVZIEEqT7x6Gl4aVts4uyJIZGmVYZyCox3mSCMVDQ5Qtrfy9/uNwwnduMYYK4DAMZUzB6NmQelBfGNS2itLqM6om4VdLhBS3Im0wSDtMYk5yIiaLjxdd6gq2xX8zP5RGQShP8QE8DNYPtairetroQGtNbLFWU3V3nK3WYguWMzBOYHrQ/Dunlkm3GvobqZwUd2EtBcAs2XUKpuWldrSqPIWGAAMhSBIn1zirmck5DHBPB4j0zWr7P6TTWdCpuE3byoUN7c0s5UkLj+GeNw7E5oX5oOTB5jr7xzXB1+Lws1S79l2LYZqUFRZdUFcjBkQR2meeRg/dQ/UWiSCsGJ5iSOYnmO2epzW23cJPcnrP481l8Q0pZSMrP8QPBGRnjp3rijkadx479ysla9QHftW7jldSnwiflO4eYYiWBx7HjvVz6C3Ze2ApKkhVtgMxmZJEHjqT6noaitu+SUu2zetnG9dsjkycTuOAMiMnPNU+KvqbP7uwbmfNGGKxC8qSFU7lBI/yK9PBGWpSi/l8k7X87o5pNd1/Zq0tj998W3ZMy0gyQoKwwRVgNhiBOMVTet3VA+MobeMXASQ5HLBxEmBkGD3FZ9eLuAdebQ2qNpe5yAAx+bgmSM9Y6Vr8Gs2zbuWzea6S/wAVrhDTMBTBY84GSe9dkMycq8/R/fgTT72Bb66DCKkW/lLCSv8ACcyIkSO/51LR6t7zraDICxwdu/Ik8EwRI9IzWxtP8GBusbiN3xHsW5yeJKscGana8VKvLaoQJO1QyiegO1BgH0zEdao571X3/oX6+/5MvhWte0twfvn+JIKkwoIJgwQ2QsCf6ZngVZ454deurbAsEMEXzKrkxkDd8McwpGVJHlBNSvaxWQKdVfMY3SxUjqCp29ZwWOMVr03iqqiBH1MofmRFknEKwLGVwCe+a0pNrbkyMPhegCje4mIt3kuh1VhGF8yiSBByDGPaqPHfB7dsK62jbRjhk34MzJ3zCciAcwYODTfaHR3nf9ocqguAKrXCtssVGV28A4OOOK2u6rZRX+HdO0DcWUjbmNsq7YG0fJHOaeN8pgdcNHJ6uw1t3tOBK+bvI43A9Qay2OFHWCZ9SP8Af8K67Urbe6WZhsVVUWRbWTiI3sphJBJODnCiZrN4n4XYtLaQobTksQWe4TszONhES0AmGwDJGa6Y5aSvkm4c0C9O8lunTaOoMTn6VWfkk/N5fbs3t1q67o58y43yqMXtwTwV6QYEye/HZaZQwbHJnn3Jj2zVIyT4JyVBPwG+AUDtkKOeDtY7R+PWt+o2qIFtoJDbVkQCcmBxkdc5OImuU0o8ykztyJ9GLT/c/dXTaq5dFlWHzrAJECZAE5wJz0PT1Fc2VVJGe6MfiNhFdWLXAJ8hUqygEZCiSRx9JFMvh6MpFlw094HK/cemeKhp/ENgaEZgzbnuNgKxE47yOxz/AEirbm6FuIqyMMSVYgHzTnEHvTW+BNwS3hF1Wl1O2TBwOhOZx6e9WXGKIxPzEbUPf+aDwOmavLML6k3J/mJCqMc7eZ+mMN3qOutlwfhsCTyCRI4wo424GBPNPb7h5YGe+YEn1z+E/j99XAQT26f5IHsKo12mZSCRh8jtzx+HHrV4vN8MyYJgRxEcT+J/RAoM0V/s7f1/RWp6xfF9RTUbDTPWx4JpVuFwu4mf3e5vh7uZJOWOeAY5xV99iVyZ4gDoROBGI9PSlp7YhuqrkgHMkyMZPLdJ/wAZPF/FEFu4LIIv2V86sTgcfFAkgwDJiCJyBmOM6uAifHPh2rrl9920WS4qJ8LAfCBCI2kkS4U56jG0HoPtLqr1j4Vq8LZQl3UNd/iPlKksxCZIKkwCAcbhQ3Ri7qNr2lN24hCu77gtyyxhkJY7ZBaCD5iNsfLnqfDtOumRbVpSpUkl32s7MciTjcon/wCI7UvCDuwFqdHrbsfFBubSSCy2pBOGy0NPA74FGvAfApdl1DnyoH23GjaxJBWCSYyswIMjtXN/6nMqNZew2x3Vw4WQGXyFXxjdO4E9ealotLqG1NjaVW+FAR5uhbloSHn4g3bwZ3CMhlKgYJZprf39zeG1u0FPttoNRDKE3ovnVkKtBUEGApJggnHTrXJ+G60ohU3LqkMflYGNrFYIPMR3+mZr2jw/w5btuGkhIA/iSRwMjnnzR2wDAr598YbbqLy29yp8V9qwQQNxwVOVYDke/aqfh844JuSRHqMWvk7v7L+KyrWt8tua7tODtIVd3JHMznFdFccskLAJ+UxIn7s8V5l9jfD31GqULc2OoLbjzAgFR7gnoa9RfTMoO1DAPmz3429xXjfity6l5F339+/M7OmSjiUQPcTU8fFtqfS1P9xVml8O1LtA1Dyeioq/d2olsLYIAMSI7djVdq4UaVZgfc8frFeZ4k4y+ZUv+K/ovoTX+2V/siWLmxrj3CoO4mI3/wASwoEr0OIMcVl+OLquShtuZmWBI3GTsKwsSeYkHtin1nh4Zt3xLwDdFeAD1iVnPPNC/FPBLYSPisSf4rm9/pzHrj+9dcM7l8uql9OPf0IyhW9GXW/tW7/rWlAwCfhgmOp8pNLw+9cW4pu6m2w4KhkMzj0jnpVP/h1r/wDMowBAtN0AB5Y8nP1rPf8ADrDCPiXTP8tsjn3B710xUE9n/wBK+5FuXth/xTWKjouCxghm8wHm2gEHn5257CsRualNQ6qfJMBglsgmADjaWWG3Ct+u0Zewtz4bPt2bgZOFOSSsEAckziKxXwtxZuXXtvBMWyqC5tEyTgK5Hqq4JwTXoKSkrW6YjTshr/G79oTvvsFkOFYLtYECDFvAO5Yz1jmkLuqeWW9qGQjduF1mIt9WIVpxnMRjmo2/FLdx/Ol3gB7oe2QyghQXb4uxiOI5J5k5rL4j4uibFN4XQhID23ZG2gboKgkNMQN0HocUVBdkB+rNeqsi4gm9qL1s/MwMAYkT8ZwFjuwIn3pvDF0fwwS9xmViot/ugSAcGQ5keo+7rQHQeKXUdtRuZHYbLSyTCieZ5VZ6/M0/1QU8G8XKP+07LZvWiiNaCwr22Vw95lUcqRlgVALrIHVpJ1SAqsMavxy3p1RVt21Qn4ituuuSYyQSghsCRzgdOa9WbWpsm5btC8WMAopUkh8zCyhwDtEAk4JyKCeK6+4wlbKXEZt4AtMwDH5hBLbWyeD9elEfBNZcQJcXfYKybttVA37VIGyYEgmdjnPQzApVBJbfcbdhXwQ2Vss6vZNxv3SW53fCESXkAy7GBk5kkzxQnxLwZlclWJuPLHeyKZJ7MQxkydwxHIEGtiaa7c2qtu3atRm/aOwvciA5+EQGJwdsEc5JEVR9n3uak3Ld+9eS7bIIuW7kAqBw2YfgnjigpODcl+oJJP5Wc3qNKbd34bqUaIiOB+8g47yfwroNLcLWAeTHTme0SOc/oTRjxwFNPcv/AAwxi0u10BhQVhBtErEnbJkHqZAGSz4WYOwEI3mAcqrbTJBIIEjjMz0jqXlkU0ScGjl7rL8RCd/mBndJ8wwxlRmfU9aRuhTusKYEqUG7/vO44GRyeas8ftmAG8oLMPL5pA+biMSF+vtQawhf/puwtwNzERBEyD5iDPPPXirLgSqDq2jcCi4hLIwkjqRmSQDIgjP4Dis1zSvbcXGG0MckwAoOM4Ek54Eeh4qjS6srhrRgnLEsIkRuIJAB9MdMdSQGTJE2yPXIHdfTH+8U24tdgjpNL8SF3B5BwR8sAAx9Yx6xmK5/x/RNbJJOBBHbOcZ65P30e0d9QS9swOMSTOZg9uMGeB3rL4luvg/EAlTG7gHBM+g/zU4uan6B2SOP+Iv6I/xSrpLenYgELfggEZnHTO3PvSq2sOtHZIdy5KglcMt2yRlZIJDEcgceue3K+FaXUreF1EBbdLrvQyGPmDDdJkMZJnBmp+H6LS3HCjUFdwzNoATJkgs4yRiI5HrXon2e+zDONulQJbBE3X3AvBIOdssZHHp0ECuTezq0p7mbTlURLSW/hKijbbEGCBJyDB5aYJnJkkms3jWs2WHvQrBQcdnPygwcqT6xzXdJ9h5kte5/lT+5PP0pX/sOoRgl1ieVBVWz05I9smmUaHT3tnzjqdY9xgzMWYcEn6/nRbwjxtxetG6GdA4gAtO+IlYzImdvB461t8a+wXia3HY6W44LFtyBDMmThDj6CjP2Asa3T/Etm1eQXmQE/DaUI3TcA7QxBjPbiqyk6Z6c8+Nw/wAHZ2vFClm6Edjhbga2J5MCJw3MesV5bp7e3xVWuI8G+9xlYQxBLtDDjPXpk16+32O1ISLV1IaAd29TtBYxBTGTxxj1rz7/AFL8L/YtdYKLG62rbZJl5K3FBMk8j76TCqlueP1Fyg1HncBfY7TXE1zfCG42N8KSQXCkoEEfxsGwOpx1rvD4/tDNcs3Rttm8fkBVC0EZZZgjtgRmvPfDdXdt3rzrbbe26UKuSN2TiA0gHnHevRPsF9m7+o/e6u4+yMWHvPLHcOUDRsiRtYZnIxW6jBGcb/8ARcM5J1L35mXx5nVFvKj29xDtv3A22EqPiKpnawMEgyMGhuj8Uvsjm4toNK7ArL51M7iP3jEkY6Drnijn2i+0i2t4vW8PPmfcFO+fL5UbjsYoZc166cW7mR8YZ2xuPa40xnGZkjHfHB4acdMldcHTdO0yXhGtW+bigMr2ztuIYkeogmRNbxbKAz8pMT+XWudtXLrK9w3NQLirgMLaMQT0JYhY96bwjxBkW6boLMdoRWvW3YgTiU4xECMbfrXNP8Pjdw28kOsz4Ye1GjziZIkRwR6dvaqG0mOCDWiz4gBBuD92wlNlq87LgckSrAz12x65rPqPFmASLW4xMj4hBlmgGLcAgYK8gzNcWTo5LvXv1KeJE0eE+JPpnkGVOGQ8Ef5qrxnQLb/85pc2t3nTrac+n8h6duKw6rxlFUBkVXiQrbk/mERskjC56yR0pvDPtLbS8JeytonbcDi8xa2cMuEgmDiRXX0kM+N+cfqTnKD2sDXE8P2ug+NuNwuWC2pEqQbQZv4Ac8Ud0Xj+jt6QaUreZMgllQswYltvlIESeIoFf0WjDsyal2ViSEW3alRMhSbl5ZIB6A8GrNTqbNvyonxLMZZmTfJ6+UA84xxXoZNFU9/1OdNoEanS23cuLt5lwAXRWMBRyd4B69KLfZzRvpL1jW27b3Vc3FAVzAEG2wveQKqSwYeb+GtFzxNFsgabTaFTtMm+rNcBgy83WKg4kb8dM8UOe/4lfjz3iskbbZRJKyG2hYBIEjFVjNSWwvG5l8Q1ekusSiNbyx+GZAUDzNG1X8ohu2BxUNVpYAJsgjyqGOosKDsQQPMqn5NpggGI75GXfAb3m8oMSYW5aZts5aEckkGAQMiR3rvPs/8AaTYUtahGRvhghmFkAoqiB8oP0lmk5pm9K23NVvcy+Da4vcN3UapLW0b0TfbZWbAK+VmIYgt5z7SJo9odJtZ9TYIa3c8pdAzYBIIABIjByZIGMDAL6PWi4fLaRsMVZhb2jB2jAMmegk0Y8B+0+hdV/wDMoiq0BGU2yWA3RDBYJ5gDMCpJ+IrTopprkBqodHuWQGLqzCVOWCwiMG44UQYoFrXv6W00Pa+EoZ0tvbdoAAAtg7hjcRyQQPoK7Hxu8NUMqEtlgFCgo5ggAhlIjJE54x1rjtRrLvxNQ1+0t6yplLQlWQrh4BUFw0KYlh/LMxUfC8N7Pb3RpOwfofFVfTC/dtobhcBYACqSxBbzbgoAI+UT981X4np7bW2vlvhDlgGVpMhR5QASrGIae+CAKJeKeE71tfuha0z2t6paKbi7wWUQIJ6doliRwBFvwS21+2gNxmVCtyGBCWwrMEZwMvI5wM8Yq0Z06ezItWgBZdXUq1oBBguQ0SMA7tuTA+bBOOasTT7V8rLg/LuJMRG7IEjPatd3w2z8Rimo3i3I2uCp3S20zEOsDEHoOhzmvaJiyk5aYBRWIIzhgOsGPaumOWLdWScWh9O5tkmQM8dveBme8etbNanlV4BDATHBHJHTOKGBmAEeZuFAHJHPv1/WKI+Harfba24G7cZG2ZIBMj16euetUfmBGNPElgeT7gaVVt4as8D/AL1//alWuIdz6S0f2T0VrZs01qbeUJXdtzPl3TGc4o1SpVM6hUqVKsYVKlSrGIuxjET2Jj8przz/AFP8I1GttIiaYLct3Vdb0liAJkDasjJBg4x7GlSrIzQOs6fVv46mu/ZptBFskkHcF2Q1yFB84Zmj+nGOnqlxZEZ+8j8qalWAjxf7ci6usFs2TcW9djbAYLG1FdzsOPMGBJnympeO+HJcS2juVKvAc2y0AjPlWJyoEzzB5pqVcuSWlNjrdHO6Gy6Nd+Vrdy38MEQvmQgtuS9hm83Zl4o8n2cNzSbvi3BcYE7VOnURGFLJa4YEZj0mJNKlVErMkD9F4mtq4JDoyILcAbsBgx3SVngDjjgiuh1Vu0GbJRZli0ABjEMp4zIBHUkdRlUq4+rxxckmuf8AQ2NtJ+hgv6VW8rgSJ5AMT/Y445ofe8HszBtLI4gR7ZFKlXhXKDai3sdUoRatog3gGnidnvJb/NDdW6LzYXDqqzbj+KFg8N1meZ9aalXRgzzeTS23+pz5ILsLW3lV1v2kVUPluNt27GkwQBIUEEATzBnmt3iWstm0Slv/AMsYJ+FO8kwGtMJ+drnmJ6gx0yqVe1g+aOp88ETFpNJbtn4gZ7ILKVN5WVGG3DEMzbozG3IOYjNa/FXN4pbV0W5cViWDXGDJP/UWECxClipI5HPRUqrBtxsD2dAfxTbdtrbRm3XH+KMOyEgFYQDc6nJYgiJYkGIqaeFC8Nt24ytbVYuErcIb+K2w3A7ByowRPaYVKtlbhDUvdsVbsqGn1Fht+kvfEAO3G1MbiRK7iCskmTwTMdtmm8YuNrV3ja7Ou5pnPEg8QIkY4ilSrm8RybT7DSVLY6nUal7y2vgsDbW4CLi7TtcBpB5kRGIjoe1Z7bC9utArKjdfaysfE5CqJYmSRnP1pUqeUXG1d0hVK69SNzSm4qs52b/3dqypEBYxMcEAFj6Y6xQe7ojp/IrqwB8yHJ2mRuwCZk+g+WlSpHvHUGaow+KaVmXejbVALRB8zdxjAjrkUHVCxB3EN8xYGQIJkfd2wIHelSrt6bI5Q37EJHW2fCHKgjcQQDIFyDjkUqVKtqZRQR//2Q=="/>
          <p:cNvSpPr>
            <a:spLocks noChangeAspect="1" noChangeArrowheads="1"/>
          </p:cNvSpPr>
          <p:nvPr/>
        </p:nvSpPr>
        <p:spPr bwMode="auto">
          <a:xfrm>
            <a:off x="3406104" y="3253032"/>
            <a:ext cx="131138" cy="1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4" name="Picture 10" descr="http://paisajes.net23.net/IMAGENES/ftografias%20reciente%20de%20todo/images/norte%20americ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73" y="4105289"/>
            <a:ext cx="2458836" cy="20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TOV2AOqSVawFGEgZI1MUyucuwgpFh8QLJkwBt25xuaNpvHQr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79" y="101052"/>
            <a:ext cx="2630692" cy="9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orage.competir.com/post/conociendo-peru/Images/ruinas-machu-picch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7" y="4105288"/>
            <a:ext cx="2742518" cy="20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https://encrypted-tbn1.gstatic.com/images?q=tbn:ANd9GcQoMHdkpxw9JzgvbfkjQ_F0nXIseIRJuc8g08gLXXXN1h9R9aBObg"/>
          <p:cNvSpPr>
            <a:spLocks noChangeAspect="1" noChangeArrowheads="1"/>
          </p:cNvSpPr>
          <p:nvPr/>
        </p:nvSpPr>
        <p:spPr bwMode="auto">
          <a:xfrm>
            <a:off x="584468" y="444828"/>
            <a:ext cx="241045" cy="1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42" name="Picture 18" descr="https://encrypted-tbn1.gstatic.com/images?q=tbn:ANd9GcQoMHdkpxw9JzgvbfkjQ_F0nXIseIRJuc8g08gLXXXN1h9R9aBOb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3" y="101052"/>
            <a:ext cx="2259795" cy="9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1594B-A1F7-3790-2C77-6536E966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         RECURSOS 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E6C31F-F800-74EE-5FED-04241AC08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RENOVABLES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C8893E-21AA-D2B4-3328-F2EB0AB33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son los recursos naturales renovables?. Nombra algunos de ellos.</a:t>
            </a:r>
          </a:p>
          <a:p>
            <a:r>
              <a:rPr lang="es-ES" dirty="0"/>
              <a:t>¿Cómo están presentes estos recursos en tu vida diaria?</a:t>
            </a: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8B4C9F-8DA3-3A9B-0EBF-B6B6751DC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NO RENOVABLES 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512573-E15A-F853-9754-EE82F9F5E5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son los recursos naturales no renovables?. Nombra algunos de ellos.</a:t>
            </a:r>
          </a:p>
          <a:p>
            <a:r>
              <a:rPr lang="es-ES" dirty="0"/>
              <a:t>¿Cómo podemos cuidar nuestros recursos naturales no renovables?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186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799" y="1235655"/>
            <a:ext cx="7164707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¿Cómo es la región donde vives?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41122" y="3124663"/>
            <a:ext cx="993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¿Cómo son los paisajes de tu región?. Descríbelo.</a:t>
            </a:r>
          </a:p>
          <a:p>
            <a:r>
              <a:rPr lang="es-ES" sz="3200" dirty="0"/>
              <a:t>¿Cómo es el clima en tu región?</a:t>
            </a:r>
          </a:p>
          <a:p>
            <a:r>
              <a:rPr lang="es-ES" sz="3200" dirty="0"/>
              <a:t>¿Con qué recursos naturales cuenta tu región?</a:t>
            </a:r>
          </a:p>
          <a:p>
            <a:r>
              <a:rPr lang="es-ES" sz="3200" dirty="0"/>
              <a:t>Compara el paisaje de tu región con otros paisajes de América.</a:t>
            </a:r>
          </a:p>
          <a:p>
            <a:endParaRPr lang="es-ES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F60B28-A014-1DBF-3A21-45D7A818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93907"/>
            <a:ext cx="2095500" cy="24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saben de la civilización Maya?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2281"/>
          </a:xfrm>
        </p:spPr>
        <p:txBody>
          <a:bodyPr>
            <a:normAutofit/>
          </a:bodyPr>
          <a:lstStyle/>
          <a:p>
            <a:r>
              <a:rPr lang="es-ES" dirty="0"/>
              <a:t>¿Dónde habitaron los Maya?</a:t>
            </a:r>
          </a:p>
          <a:p>
            <a:r>
              <a:rPr lang="es-ES" dirty="0"/>
              <a:t>¿Cómo se organizaban política y socialmente los Mayas?</a:t>
            </a:r>
          </a:p>
          <a:p>
            <a:r>
              <a:rPr lang="es-ES" dirty="0"/>
              <a:t>¿Qué actividades económicas desarrollaron los Mayas?</a:t>
            </a:r>
          </a:p>
          <a:p>
            <a:r>
              <a:rPr lang="es-ES" dirty="0"/>
              <a:t>Describe las costumbres de los Mayas .</a:t>
            </a:r>
          </a:p>
          <a:p>
            <a:r>
              <a:rPr lang="es-ES" dirty="0"/>
              <a:t>¿Qué conocen del desarrollo de esta civilización en la astronomía, matemática, sistema de escritura</a:t>
            </a:r>
          </a:p>
          <a:p>
            <a:r>
              <a:rPr lang="es-ES" dirty="0"/>
              <a:t>Construcciones, costumbres, religión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5C40AD-8480-A006-BEAD-656EF020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32" y="365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530" y="961639"/>
            <a:ext cx="8926129" cy="1303867"/>
          </a:xfrm>
        </p:spPr>
        <p:txBody>
          <a:bodyPr>
            <a:normAutofit/>
          </a:bodyPr>
          <a:lstStyle/>
          <a:p>
            <a:r>
              <a:rPr lang="es-ES" dirty="0"/>
              <a:t>¿Qué saben sobre la civilización Azteca?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358987"/>
            <a:ext cx="10270897" cy="2818863"/>
          </a:xfrm>
        </p:spPr>
        <p:txBody>
          <a:bodyPr>
            <a:noAutofit/>
          </a:bodyPr>
          <a:lstStyle/>
          <a:p>
            <a:r>
              <a:rPr lang="es-ES" sz="3200" dirty="0"/>
              <a:t>¿Dónde habitaron los Aztecas?</a:t>
            </a:r>
          </a:p>
          <a:p>
            <a:r>
              <a:rPr lang="es-ES" sz="3200" dirty="0"/>
              <a:t>¿Cómo se organizaban política y socialmente  los Aztecas?</a:t>
            </a:r>
          </a:p>
          <a:p>
            <a:r>
              <a:rPr lang="es-ES" sz="3200" dirty="0"/>
              <a:t>¿Qué actividades económicas desarrollaron los Aztecas?</a:t>
            </a:r>
          </a:p>
          <a:p>
            <a:r>
              <a:rPr lang="es-ES" sz="3200" dirty="0"/>
              <a:t>Describe las costumbres de los Aztecas.</a:t>
            </a:r>
          </a:p>
          <a:p>
            <a:r>
              <a:rPr lang="es-ES" sz="3200" dirty="0"/>
              <a:t>Construcciones, costumbres, religión</a:t>
            </a:r>
          </a:p>
          <a:p>
            <a:endParaRPr lang="es-ES" sz="3200" dirty="0"/>
          </a:p>
        </p:txBody>
      </p:sp>
      <p:sp>
        <p:nvSpPr>
          <p:cNvPr id="4" name="AutoShape 2" descr="data:image/jpeg;base64,/9j/4AAQSkZJRgABAQAAAQABAAD/2wCEAAkGBxQSEhUUExQVFhUWGRgZFxYXFxwZHBgWHxYXGhoYGRgYHSghHBwlHBcaITEhJSorLi4uFyAzODMsNygtLysBCgoKDg0OGxAQGzAkICQsNCwsLyw0LDQsNywvNC0sLiwsLCwsLCwsLCwsLCwsLCwtNCwsLCwsLCwsLCwsLCwsLP/AABEIAL8BCAMBIgACEQEDEQH/xAAcAAABBQEBAQAAAAAAAAAAAAAAAwQFBgcBAgj/xABEEAACAQIEAwUEBggGAgEFAAABAhEAAwQSITEFBkETIlFhcTKBkaEHFkJSU9EUI2KCorGywRUzNHLh8CSSwhdDY9Lx/8QAGgEAAgMBAQAAAAAAAAAAAAAAAAMBAgQFBv/EADARAAICAQMCAwYGAwEAAAAAAAABAgMRBBIhMUETUXEFFCIyYfAjgZGhwfEzQrHh/9oADAMBAAIRAxEAPwDcaKKKACiiigAooooAKKKKACiiuE0Adork0TQB2ikr99UBZ2CqNySAB7zRhcQtxQ6MGU7EbGgBWiiigAooooAKKKKACiiigAooooAKK5TbiWLFq0zk7DT16D41EpKKbfYlJt4Q6omm1vEg5AT3mWfkCT86qH0g87JhbbWbLZsSwygDXs50zN+14CohJS6ES46lp4ZxJb5u5NVt3DbzdCygZo9Ccvqpp/Wd8j4sYbB2gdf1gtCGntMTdud+D1FsHKT4q/hWhI4MwZjQ+R8KsB6ooooAKKKKAOUVw1C8G4ybt6/ZcANacgEbFdI08YOtBKWVknKKSOIUNkzDMRIWRJHiBvFebGMRywVgSpho6HwoDAuaSW+CCQQQJkgzBBgjTqCCPdXnGYlbdt7jGAiliT4AE/2qi8j40Ji7lkXVdL6m8oVw2W7m/WjTaWYt5zUN84Lxr3RcvItacxYc3Et5znuTkBR1BiJ7zKBOo69aZcS5rFhwj2LoZgSsm3BAIEyrn7w6dag+LYP9M4mgWMtiMxjqMrP75yD90095/AD4RjsLpX3lZ/8AhUc4LYjnGOwvzBzY2GNmUUC6haSXJDArKwq/tbmNqe2uO/8AgnFESQhIHshm2AgmRJga1Gc9YdHuYPtCAhulTMdVnc7ezT7iS2L2Fu4XD3LWbszlVWUhWGqloP3gKM9Qwnt49Rpyw2IvMLzXWyCQQdn8wuy67eXjSPO/E7tm5buWSYsDPcXoyOSpkfsqrN5aUpwbmqwti2iq4dQFe3lI7MzDSToY30melRNzhT43GXnKt2e0E6FIAGkxqJP71D5XBMPhlmZP80C+Us38PbW9l1NpiRIYCHUjqonpsxivPLXMZe82FvWRYvABwoJIZD9oSAQdDofCojg+IxuHRbZTP2Oa3DTD290cMAe8BodDIp7wDhd27jGxl4QYyjSOkAAHoNdepJoXmRJra4/oWSxxZGvNZhg6ie8pUEa+yTvtuKf0n2C5s8DNEZo1jwmlKsKYUUUUEBRRRQAUUUUAFcmiqVzHxgrihZa41okApI7janRmnrEe+lW2eGs4yXhDc8FwbEKGClhmOwnWs2+krmZJs27byJcvGkMrZApnYzm09KnLvDSGXEZjovekSZ1GadvKQJj1rKOeb4w99VuFWW5rcKaHMSSLuUaBjPej2qzK/wAVbWupuoqVclYnnH9FqwvMN+6QFuZGKhGdR7NsCISfZJj2ugE+FVfiHBHuXHvQLOHLwLjaQgEdoRuSYnXVi2k7034beZLmSZg9Dv5++pXmXF2uzHaFnuERbtZu5b8bhUbt4ZtT7qVVKVVyiuc/f235DtdTXKrxFwOPrLa/SLVxFIweAQixbOjXLpUhTl+8zd4n7IUzvWt8o2HTCWu1/wA1wblz/fcYuR7s0AdAAKx7kngtoXkfEhncQbWFRS9xzuHuDa3bED24B0nz27B37je3a7OehdWPocunwJrqyONEd0UUVUsFFFFAEVgeIXWvXLVyzkC6q6uWDDpMosHyE+tQOFx1mxxLF9rctoStthmYCe6oOk6nu1coqH4ry7av3FutIYCJHUVDLxklnjqVDmDt/wBMVrIDqXS6lwalSEyG3ttE/wDsdJpfgPBsUvEWulclo5iwUEKZLHYk97vaxV7w2GW2oVRAG1KxRgl2trH5EVzNhbl3DXEtxmYDQ9VkZgPMiR76rI5QuWrdm5aaL9pg4HjIh0PSCD8qvlFDWSqm10M74Vy7jUu3G7RwHYkmQCZYsZIE7mrdxfgi4q3bW4dbbK4YD7QEGPWTUtRUpYBzbeWRXH+B28XaFu4NAQQYkggRpSPDOXLVog+0RtOwqbooIyR54NZz5+zGanyIBsAPSvVFBByiKKRbEoGCllDHZSRJ9BuaAF6K5XaACiiigAorzNdFAHaKKKACqX9JWGU27TjKLgfKGIkwQSR8qulV3ne1mwzAAs8qVChiTrrogJiJ6UjUxcqpJdTRpJRjdFy6ZKjwniZXD317RMtoKQjjcMDI9DEeU1inFsQHW4v3HOXXZeg90x7qt3GuOm1cFrIc7siEXEa2QhYZgqOM2o0zMB5DWqpzLw5hispUJ2kGBLRuCdhO1Y9HVKt/H3X/AA6V96cpKrlS4/X/ANJzhXfSwdybSTJiYLL79gKneK429hbWezg5A1bERbOQaaqu+bzO2lU9OPnD3AhtAogCoM3eyCdSdiSST76dcxcfs4sW2tPiLV0EKbba22G2YQxVWHprNMnTKVsW18P35MVdfGOn8PPxLqu5pH0aWuGYnOLeIxBvNBuWbj9izeOlsjtFk66ka61puD4dZsQLYyToBmOp3iCdTofhXyzKkAhiLi6hx3XUyRMiI1Ee6t7+jDgpFhMTcxl3GFh+qa4Wi0h0ZcpY9+QQSSTpHjPSlHBx4SyXuiiiqFwooooAK5TfiFwrbYqYIiDp4gdaqtzma4LLXQSQpIYQugD5WOg6CWqkppFoxcuhcqKrg4nd+/8Awj8qP8Tu/e+Q/Kq+KipYpoBqg8e4pduXLdnNIIzEQIJJgTA1ACsYOkx4U9sYg4a0FRiqZhsFOrOBGo0EnptNT4ixku44x5suVIWMWrs6g62yAw8CVVh66MKqV/mNit1czSi3Cy6Ke6JjTUSNQfCo25xfs7195Bzfo9wyB7M5Mw03AGlHiFlU+5o00TVDuc0XBdvJ2wORMwVVQuGC5jAjXRl36k1FWubrl21cV3dgjwxt6M1kgwVZAjaEiSsGBpUqf0J8F4yaaLneKwdADm6GZ0Hnp8xTa1xFDb7RmyLqCXIWIMaydP8AmqXiOJX7uttmi7YZJ0GVxJWcsx7Rkj41DYD9Jdb4VBaVmS4E6LcUrOXQQSF6eR8anc/IjZFLlmo3sWotNdUhlCFwVMhgFnQjeaqHLeU2f0zEknXNIDHXZnOWTlkkDoAKS5ZtXsPhzZdtJbTQ90gaf2qLW5ikw7YIDuAFFuBQ2a0Z3UrvBg97zFRvy8ImMY4az3/YvGL5ht27vZtocyCTtDozKw8RK5fWoVOdC1zEIFVezW6bTFplrZYEOo2mJ98VVMRg0uC32zsbltQpK6juklRvEiTrHWlZtC4bqW4dtyxkHzIG5p0aLJ9BUr6IrzZPLzRdJwhz924XzwoGaGTKNc2UQzCBroNajrfMmIa/i7Ls8sl1UUDLkaG7I22B6iNfKdDTe3xG4oAXKApkDIkA+pFI3+ZmS4CWXPHtZLfz7vpVL4xo+eSG6eU7/wDHDP1/PzHPHcRiP0GyVRy3fhtSyXMyldWkxo0kd7YAgE1fOXcY74a097S4Vlp01k1m682XrobO5ZUBkIMq/wDsFGtesHxQ3kLagHMDmeSIHixnXwrkX+0/Dfwwb9eEb3oJOPxSXHkaquLQ7Op/eFRfEOaMPanv5yPsp3j8RpWNNxsFsqqx8ghkn+wpFeYs1xrQ9sGMh3EbyKs9XqXHKhgbD2fptyTsz9EaVf5ue4T2dxUWRoyd4CdRJka+lVrmzCPjEBVybwjvh40gAr3D945pCjQVSuK493fswSpADHYadIgmdqtXACMRhpj9Yg1YQDJ2MH2pgCPWKT+P8zl+Q+UKK54gmscdv3KTh+SMTiM7XLjW3R8sXgxJXQ5w5IkamIH2elPMDymtrNdxF8PDP3lYd62s5gC5kXCQAB4GpjFYK5cBW3iCJM5GJkHwD7kSNviOlRuPuMimziO8WZGYgQcg1AEqNdPCn+NbLuvTuIjVXF7k3nryJ4vDWcULVlLT2rOd27RmXO7ZdpMiQDsSemoqvY7guVSEtuGRLtxmZhF20HTK6JurKslhJ018auWDtFVBYQGBtohymJOouIx3YQZ6ZRFesfbc4iwLZQTK5XMZ1yMjKp+8UYgAb1erU+HYodhM9I7a5WPqsFCvcVzWzZIEI1xrb9VDr3k81LhWHgZ8a3T6C8f2mCuL0S7I8s6gn+LNWJ8f5YuWGc21d7SgNmI2BzfECNTWwfQNwxUwr3lc5ncrcQ6iAqlIHQjMdeuY+VdCFsbIZizmWUyqntkuTVqK4DXakgKKKKAGfFf8pvd/UKzTCuv+H3CT7S3BEal8sZQPGQdK0njE9i0QdtzH2h1g1nrcGtdq7lygeS1s6DMfayzp3usb0qUcsbXZGPXzyMb/ABC5c7K7ZDN3UIgmAVc5xlBg5lPh0FKXWvjGoUQhCTmgCCjBT3u7OYZdZJjpFWPh+DWygS2IUU4mqbo9ifFf8ETxZWt3Ld9VLhAyOgjMVMQyyYlTOhOzGvS3DiVZSpVCBBB7wIMy3TcDQTtvUpNFVTWCm98EUeBobpusSSyZHHRhly6+4mlU4NaEd2YXLr1WZAPpNSFFG9ldz8xr/htrMHyd4ACfKveHwdu3ORFE76b0vRUb5eZBwabV0mk713KBpJJAA2/nTWzxINHdMHqO9Gk6gDw8JqcMhtLqPqrfNOKPaJaBgAFmHmTCz7gxqf7bwR/gP7mqtzEhGIDNAzougMxlYjfT7wptMfjWSJvjgTArtEUV3YL4TmMPh5T40xu8NR3LMpO8yd9SBPXYT+9T6ikWaSuyxWSXQ1Vayyut1xeEzzaQKIUADwAr3mrlFaNkX2M25+Z2azT6QsK1jEpiE0zjUj7w0M+oitKiobmrBLes9m3U6HwOUkH5Cs+rivDz5G32fuleoLq+F69V+5mWP40zOt1T3ohh5eBq98i8TzpIEEE79DsfcZqkcQ4OTbV1HfVuzuL+1MBvfIqS5Qt3MNijauCCQDvp4dP+6VwNVCMqnt6r+D0FDthqPxVlPr5cmo4nsbxzYi22aRmdDuNJiCPP3HypkLVi0VdLTOyE+0SRu2gzGdsuseNdZ53NRXGcSyiBPqK5Fd9kuO51rNJVCLbzjyGeOx+a8jHQ5gJjyjbx29a98xFDZtO+RR29sPcYTlUkawCDCyW03MeFVnG4kwW6rDD3Gf7VYefLuXBkLoLmXN8Q3TzrZKG2yv1Oe5KdFi7JZJm/ct4u29om5ct5ALmKtju+yCTc0A9WSQYaQsSYXi2FxeFZzw5r1lVthnyP3bg10XeWA/46VVeWOZrttf0ct3GzZGyBntFlCNkJ1VSu8awNK1V+Ho9o2UuMFuK4VlZCQAYDKU0VWBJCnUQQaL92jlvh07rt6+pihJaiO2fbp59+PQlPos+kfDYlUwzr2GI82LLdbxFxyWLnwYz4E1p818qcwcrdhfW3hUvXQFGaEZiHn7yrGo102rXfow5xvvGFxqXM66JeKnxgJd8G8CYmPHfpVaiFiTi+H0M89LJRb7rqjT6K5NFPMo04t/lN7v5iq4RVj4t/lN7v6hVbaYMaHoTrr6VnteGAjYBWEOvgR4Afa8/Ol6quJbiSMrRbuZTrlQKGHWD2jEe9TUpwPizX7WbsyGUlXBIADbnK0d4QRqBG43FTKD4ZVSXQlqKR7VhqyiOpBmPUQPlXTfHQ5idgNZ9fAetL2snIrRSS3DMMBrsQSQfEa7H+dK0OOCQpNi06BSPUj+xpSmWKxRkqp23PzgfnVdyj1IbSWWdxKEBmYiYAWBESdSJO+tNrT5WUxoD8oinVlu0Uo24jX+R+IphxGzeQqbYDr3s4y6wFJEHMIkiJ13qk3KWGhUk21KJMJeB2IPoRVH+ka5ctXcPeE9mgcP7ypn1ETHhNSJxzkr+obvbGdRpO8ae+Kbca4it7DNaxc2M+U2zmBZ2U58pA8SkGOjUyufJMbVPhiOCvB0DDY/20pem2DgACI0HXbTpTmvQ0PMTFYsSCiiinCwrqRInaRMeHWK5RQSPH7IncRJPdWIEgAExO0/Lxplx1UOHlRJQoR0OjFnJHXukCpGxi7YCyJKhoMDqp39G2PgTSLNaIIykjLCz4zJmD61lnFzi44Zppt8OyNixlPJRmshzcU/aGVx5xKOPdpPlVbxfEiWRm/wA202Rv2hMf81KcwF8ORdSSbR7O4D9pAdCfUEGfOojCcNPEMfat2myfpB9o65YBZiR1gA1xK63ypfbPYe0NXFwWz19U+U/yf8miYa7mRTG4386Qx6C4Mk5Sdqs+C5PvpCZrcCe/rqOnd391d4lyayhX7dQQYjIY1PjNcaOlu3t7ehretocFFy6mZYTgN2/da2iyBOYnQKsxJJqwczcGfEWewtMrMYIAkzHTQVaOY7SYGyloSXvMSzAakrsIHTeqcmOuBrblMoCszMPaECVjqDI+daZTblFtcoxQpbhJxeIy/dFM5R4M3+JWrF7PbKsxYAwxhScoI2DREjoTWyX7oQKipkJcW7awFUkZdv2e8BPjNUnmKxcxuDTHqOzxVgtnKaFhJytp4qPiD4095K5nGPPZ3Vi+sRuQ/iVBnLGk6xrS/aFcrsWYzGPDS8/P6mDT4rk4dG+jZcVdhDlriW1z5wwKey2UFVmYYzE7xPWkbN83bhay9wEslstaUnWCQ5BIItL7Mkb6xrTTiXMeHtPbR7qEMzAMYcF10Z310AIKifPxqLu8+d1eyuSxcoUU5YWSA85QIOhjzrNFtSxCt4+/+GqNLteNyNZ5V4ucTYDNGdSUuRtmEajyIIPvoqI5E4x2zXrbEM6ZSWESRGgJG8eNFeg01m+pSZydTS6bHCRZeLf5Te7+oVV7zkMngSQR46H+VWji3+U3u/qFVVTNwkagKBPnLTHuipn1z9DOxZ1kRr028jI+YrxhnLIpO5APyFe2Ghgx5+BpLDMIy6Arpl/uPEVRL4CX1FqSvPkVmCliATlWJYgTAnST50rXCY1/lv7qoGCMwPFbeJzIEuowGaHtlfIMrbSD5z8akLbnQMNfEag/l6U2TjFkgS4UkKcrGCAQSCR0nfX+9eX4xZH/ANwHQ7Sdtxp16R46b1bPGAwOcVdyqY3Og9TUaogU1xnFrediSdNNiABDHc/7G+FKpi0Ks4YFVmSPITSJZk8JGW6efyHVm6VPiDuOvqDTtnF1SFMHw2Pp6elRWDxIuorrswn/AINKdoPEA+sVHMW4vsFdrxg9EEEg7j4UjfwiOVLorFDKlgDlMRInbSlQwPWffM++vVL6MW+GVy7aNm4QRAJJT/ZMwPSQI86cVI8QwguJGxGqmNiNfgYg+VQ2Fc7EQRoR4HSRXa9n6jctrIksrI4ooorriAooooAKKKKAIjmLCZrbMFzd2GHUr5eYql/RYCnFbJDqEt9ozM22Ts2Ux5nNHrWl1C8A5ft4fEXr2hLGV/YUgHL6z8gK4vtWS00Hau/b6nc9nOWqxQ/9ec/T+zX8M4MFSCNpEH/+GmeNJdSvUXFU+hIis8vcfbC5rykxIzr0IkAyOpG9aSjhrikbOttx594Qfgwrn6a93V5ax5m/U6Z6eeM57lN54xP/AJRjL+rQAT0kEkjz2rO+MYxwCAZIBHqDof8AirlzrcP6TeI3zfGAB1qG4bw17iliLQP2SxgvPTQGNSBJgTXOUvxZN+Z266UtHFt4HXCLuULZYjv21QiOpXQ/+w+Zqt4jEWuFYW4bLA4vFNcUEb2bIYr7ienx6U47c23ZjJYHUH7Lgnr+zTjEch/4hirj9v2QWNBbNx2mSCFBAAjqTWnTYXzdDme06/DlFw54MqtN3pO5qbwJq/f/AElw5Ddni72ZfaJsBgD5hXkUpwr6OkSLly8123IAyWyinWJZmJ06dBWmesrfCz+j/ozaGzwnmRbvoYwRRGuER2maP9oyx/M1yrFy05t3ktZMiqLiqsg7RDGNpAmPAj0oq+jnug/ViNfOVlu99x39I19rfDr9xMxKdk8KSCVW9bLCR4qCPfUfgcQl22ly2QUZQVI2ykabVPc2f6S76L/WtZEnC3sMXwd1rLHdB3rTmZ7yNoNt1g1rdMrI5RzpWKMsM0avFy0G9RqCNwfI1UMPzm9toxljIhGl2znuKDP21y5lEddasdji9q4gey63QTAKMCJ6gkbehrM4yiy7lHGR1ZfUqSMy+Eag7GKWAphadGzZ4BYg69NBEN6iffTo2m/Eb4J/+tD2vlMIvKycOFT7i9B7I2G3wrxcs2kE5E6fZHu/lXpbhzBWjWSCJ6bjXrrNN+It3lHhqR5yAP71ST2oiUklkY3bCNmlEg/ZIBEREbevxqO4hwFbrBs7oApXIsBDtDFOpEAfCpaKKRCyUJbk+TE3nqI4ezlUISOglVygAnwnwqcRANAIqJIrtzEEaF29Bv8ALU1ZTcpNvqxtVkYLBJ3rIYQfj4GopTSi4pyMsn4S0e6k1NVsJtkpYwjtQGOUrfYxAYKwgGD0JP7W0/u1YKY8UwPaAFdHWcsnQgkSp9YGvSKtp7NliYqL55GVFN8NfBH/AH3/ADpzXpqrVKKFThtOUUUU4qFFFFAHRTG5ehSTtuf507uGAf8AvlVf5mxIt4dvFu6P715n25LxLq6V95/o9X7Aj4WnsvfovyIXiHE+0wjDQs9xhHlM1r/LeNzYbh9wn27Cqx/aVF/+S189ZWyEqwB8J1jxA61OcI5gdLFi12+JVbZfuoQQD3oKztEgx5VNdSrTS8xFmolbJZ8sGg88J/5F8H70+46iorg/FRZtw63HUgZQuWGytmyPO2s6joTpU7xVxibeHxIYResoe8NTcACsPXNFUjGYe4jEt0aJ28dh6VyXHbdJPzPUaFw1OljU3jAXrzXHbMJZyzkqNix6HaBNWzhlg3bl6zD5Xt2HZ0cWyuQyJZtIJMEVActW/wBYX0lFbKpG7R3RB3k9KmL+KNnE4h5kZFttaRCTm7jG53SMgUBttTmgDSas5NZS7Ix+1YxjOFce3BP3FdmbtFBHbC8ptXShDiQATk7y5Tr5ya84bh7OTmSHZOy7RCzTaL5yi2z3ZnTNO3SmXL/EltYhSxcW5XMGLONR3SrXJPXYGtTsYO1lTKAQuqakxOsj40vTVai7PxpY+nOH9s5moaoxFp8/X7+hB8s4CGzgKFUFApBzKZ8T1MyT512rKFjaiuzpdMqK9i5OZbY7JZInm3/SXf3f61rN60jm3/SXf3f61rN67Wk+R+pzNT8yOMoNRmJ4FZYs3ZiWiYJEx1gGJ13qUops6Yy7ClNroRnL/Ff0dzhMRcGUBewd5lgxK9mTsSsAT1kVcbOIKaRI8Oo8YP8AaqrxPAC8hUllMgqykgqw2Ig9POkuG8zGyGt40kFGAF0WmyshA77sJAMnU+VcPVaaVb3RNEZ/7RL9KuNwR61GYl+/pqoECNYM7A/d29NaTtsrgMuVlIBDDUEdCD1pSskrX0YTs3LoeO08QR7vyruceI+NLG2q2muvMKpeAY7oBPxio7iPELVlmBMEIrwYlg0wFPUiNR76NixkjwZ4yOs87A+vSuosddTuabLxBe2NnK2YCc0CNgfGetIHjKiwLxRwpIEGAfI6mI99U56IphkxhLwQkHQHWfP1p41pG3Cnz0qCu8QVcxIPdti4f9pLACPGVNesHfW4CcsFWKkGCQQAd1JB0I2qYyaXQdG3Cw0P8ZbVYy7ncDUR4+VJUws8RtsbgUgm17QBA+c+II1r1c4hFoXOzfUgZe7IlgoOrRBMdetVfJSTy+EIYrg6sxZXKFtxAIJ8Y6H302vYG5bXNIcDcAEEeYEmR86k1xo7U2srSFDFtI1nSfHQ/CkhxNeyN4ghBsTHe1gQJ0k6QYp1d9kOjK89xhYvBhp+fzr3TXixCf8AkKAbTIHZpAgxq2p+7G3UUtw/BXrwBQAKQDnLDLBgiMhJO/8AzXYr1mYZZPg7uUKE15Lipa3yyv2rrn/aFX868X+WQYKXSPHOA3wIiPmKj39FlpiJa6NdRAEn18fhVY4pgBicRZGbuZczifszp7ySBSHNTupBtl41U932lBOpI0nyqa5T5ae7YGJW732zA2okHLoq5twfiNRXGrhv1D1EnnLPQ3Xxq0ioiuy/UiucOG21t51WDAUAGArAEKdBrppHkD61LH4m5bOUjUFWBIymSAYYeMjwrSMNy5inWWBYOZC3MqlNT7QAmPjtt1ptieSEUreu3n7EAZmIyNcIYgxMwjEqAdzNa7rILMn0yYdPykk+Uuo45KVrnDVt3NLhe7fsIxhntgjtco3jUEe+vPEQL0kiFMGAZIIH3jrJj40+vcv3MPiXx1y8zqFyWktpHYJ9k7mVQT4TJPWKSx1+xdm5auojHV03UnXVR7SnQnLEa71zNTBuWV1OpobZQW9J48xHg2FDXRByoDJP/wCFBJn0A3868cGuPjLt25bzIou3GZj/AJZzaLmO7ECYQb+VQ2N4wbYa1a1a93TkGra+wNe6D8TAqy8lcLxNplGZGuXXDHDkjIiggFo6SpEnfTSaTOG2O3/Z8L7+hfVahuze+F+5L8P5VhUKpduCYV7h0Bk94KOgPjWh8Fwr2rSo7Biugj7vQfCnGDwq21yqIGvnTit+j0XgvfKTcmufI5N2o3ralhfuFFFFdAzEPzb/AKS7+7/WtZua0jm3/SXf3f61rNzXR0nyP1MWp+ZegUUUVqMwV5e2DoRpXqiolFNYZK46EMvCWsNnwjiySO+hXNbfwJWRr5g9akOHcygsLOJUWbpOVSJ7O4TtkY7H9k05pDG4RLqlXUMp3B/78651+hjPlDY2J/MXY2hlykaREHwiIIppimSSMisdjKiAIO59CdPOqTbwV+1/kYu+gEkKWFxRPk6kxPnXU5kv2DOLtq1v7V6zPdPVnRjMea7Vz7NPZFGvxU18JabaAbdd/ONBPurymGQDKFUCZgKInxjxr0twEAgggiQQdCOh9KSxt8oshS2sQu+xPX0isPOTK8ijIoGw2y7dBML6b6UWECqAAFH3QIA91Rtriyk6pdmDpk2jLI9Zb5GlDxhOi3DqywFmCACQTMDf5GrNY4IHpsLEZREERHQ7j0NC2FChQqhRsoAjedvXWmycUQlgQyhZlnGVdI6n1p7VGmSeOxXNmgZojNGseE715FlQdFEk5oCiS2uvr50o+1ORYyMrZmgg5m08Rl0A09aZVDe8FoRcjuH4cmRldVIcEMpXSDqVjYyd/OkLOBcEm3cCDMdApMqJCrBMACABAGnnT2V3zkj/AHR/KKXSI0iPKnvPkbEklhENcwOIUQMR3nGWcuz5FGYCYgZSY/apQ4G8ok4liNZAVZOuwJ1EjTynSnysDcM6ECAPGYJPnsB7jSt+3KkeIP8AKizKhiPkWgk5clM4pYDq2V1IaO8SysABEMirDH9qdYqT5Ow5sYYSpgsxPkJJmPeOtVTE8x3LT27XYrdJIVCZBYxCjTSNtfI1pGEsZFAJltMx8T1901z9E71/kw4vvxk26xbfgfVMi+YsYnZi33m7RgO4YAI7/eP3TkjTeY60qr/pBtglv1JV3le65KHIgJ0hZDGOseFPMUiuezdQQRpv01IBB02FKYbDrbRUQQqgBR4AVulF7s9scCI2pVbV1z1EOI4t7YBQZp0Yfskhdup19NDVXxHEOH3CXvWFUhpYmV1Z8wkjQ+ywJ8o61Y+K8Pt3ima41q4CMlxT7I3aeg9kCZ67VVOI8AxfZnIcNeUhDLDKYDlVE6eJk+I+Oa94fL/j9zZpopQzGeH+hH8V5twVhSuEtDORmDKuzhe7mLeoB9/lVLXnPGWsZaxhYZrZ0TZWQgBl9CoA9wNWO9yhjDObsLWh7wMnu6eJ+yJ/nFeuCckpdYKhN+/MMWBypowObTuCVIk694GDStNZRCWYfFL6cv8AXsJ1EZN/FLJufK/MFnH4dMRZMqw1B3RhurDoQal6qnIfJtvh6MQSbt0L2veJUEDZB4SSZMnXeIAtddpdOTEFFFFSBD82/wCku/u/1rWbmtI5t/0l393+tazc10dJ8j9TFqfmXoFPRatkRmAlVhuuckZpHgNfhTKn9x7RMaBV2I0LdweWmo/ip088CYiYw6R7YkkjUjQDfWevSvRw9vWLnU7gbZmjXzgekiu2EtTqZjLvsRu3TTaPfXk9m0Ekj2ZA6SSWiBrGgqmXnuX4+g2vKAxAMjx91eKVxAWe4SRA38etJU5PgU+oV4v2VcEMJBBHuOhr3RRKKYJ4IrDYW/hR/wCLfYqAB2V79YhA2H3l000NS/DOY7V09leVcLiBrBcZGU/aRtAwkRl0IrzSOIwqXBDoreRUH+dYLdFF8ofG/PEiwWbRygKRcA0zIwPx1rqoeit/6neqVieX0XvWIs3QVZWQZRmBzCVWAwMQR51PcO50AYpjUFlwqkOma4lzoYhJUjeD471zLdJKLyOjGuXQkMfwwXkNu7aLo0SpjpqDv40pbthQFAyhQAFiIGwAHhSY5vwh9i4XPRVtvJ8hKgfEiorH8evXwps2haIJntxmJHgBafQep91K93lJcZJlXHHDHXF+IJbyWyzK94lLZVWIDxoSVBgTH/ZptZ4y63ntLibWa3H6twQMpOgzNu2kaExO1MMRZvXYL3riMBEWWNtdRvEkn1JPupti+ArcHfd2YGRdZsziNoZgdPLanw0U8ZFRaT6lpW5iCxztbA0goknSJkxOu2nQmlsL+lEx2tiARsh1ESYWQRr4/KqVicRxC1li4LqyBmKCY19tZhhrqykHSprl3mEYksjqlu4myh8xI6sAVUwD/OlzjZDqNU2lllvs2yUAuQzdY2ny2/tXMO2Xuk6gmJMysmIJ30imtnFFd5I+JHv60tj8Qot584AUz7yNDHkTVFYtryx9S8SSUSkYZUbH2NR+rLsfIZGCz4d5hHnWhVlHGOZrmGxVpUASyrqbltYJcbHtG+2YMjptFauaVRDbVFG72hPfc2JXrIbyI2PUag/CRt60Le6NofHWD6Nt7t6VpviHJlFEkrJnSAZAPnqD8K0Ry+DA/oM+ZLGawfIg/wBv7/KqtyTbe7jzh7ru9rK7EEmddd94zAGNpq38VsO1oqkbbGSWA6Dz9ahvo1sv+n37mTu5ezzHSGGp0j/aPeKzY/Hx2aOpW4vRvPVN/ui82+VMOJzI1wERFy4zjfMTBO5O56jSpfDYVLa5URUHgoAHwFLCiuhGuMPlWDmt5CiiirkBRRRQBD82/wCku/u/1rWbmtV4ngxetNbJIDRqN9CD19KgRyVa/Eufw/lWvT3RhHDM11UpyyikUVePqVa/Eufw/lR9SrX4lz+H8qf73AV7vMo9FXj6lWvxLn8P5Vz6lWvxLn8P5Ue91h7vMpFFXf6lWvxLn8P5UfUq1+Jc/h/Kp96rI93mUiirv9SrX4lz5flR9SrX4lz5flR71WHu8ykUVd/qVa/EufL8qPqVa/EufL8qPeqw93mUiirv9SrX4lz+H8qPqVa/Eufw/lVXqKn1DwLCjG2PCvQq7/Uq1+Jc+X5UfUq1+Jc+X5VHj0onwbCkUVd/qVa/EufL8qPqVa/EufL8qt7zUR7vMo5FRvF+FdqAyFrd1JNu4u6tHlEjxFaV9SrX4lz+H8qPqTa/Eufw/lS7LaprBaNVkWUfl/j/AG36q8OzxKg5kIgNH27Z6qZnypnxDh2KuF1GUK099m3E9AOlXbiP0bWLuU9teR0MpcQqGU+Rjby2qXXlhOtxyephdfPQVxLtLmWYm6i63T58PHJn/C+RMLlUvnu3FAGZz7JG0INNPOdIq2WZUBcoAGmjT/PWpqxy8iz32Mx4dPdSv+Cr95vl+VNUJ4wyMt8sgryEqQDBIInwkRNdS2BsIqc/wVfvN8vyo/wVfvN8vyo2TxgCu8QBNq5H3G/pNeOWOPWbVy3YZhnvqGU9ZyjS5HU9J16Hzsd3gSkEZm1BHTqPSqtY+j+5mVmvosEHuWyTAPRmbTbwNKddkZpxWTZS6nXKNkseXBoFFAoraYw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1CB7B-ADE1-8CDE-3360-99EAEE15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81" y="175578"/>
            <a:ext cx="2538412" cy="26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4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621524"/>
            <a:ext cx="9601196" cy="1078487"/>
          </a:xfrm>
        </p:spPr>
        <p:txBody>
          <a:bodyPr>
            <a:normAutofit/>
          </a:bodyPr>
          <a:lstStyle/>
          <a:p>
            <a:r>
              <a:rPr lang="es-ES" dirty="0"/>
              <a:t>¿Qué saben sobre la civilización Inca?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880" y="1965960"/>
            <a:ext cx="9174479" cy="3665326"/>
          </a:xfrm>
        </p:spPr>
        <p:txBody>
          <a:bodyPr>
            <a:noAutofit/>
          </a:bodyPr>
          <a:lstStyle/>
          <a:p>
            <a:r>
              <a:rPr lang="es-ES" sz="3200" dirty="0"/>
              <a:t>¿Dónde habitaron los Incas?</a:t>
            </a:r>
          </a:p>
          <a:p>
            <a:r>
              <a:rPr lang="es-ES" sz="3200" dirty="0"/>
              <a:t>¿Cómo se organizaban política y socialmente los Incas?</a:t>
            </a:r>
          </a:p>
          <a:p>
            <a:r>
              <a:rPr lang="es-ES" sz="3200" dirty="0"/>
              <a:t>¿Qué actividades económicas desarrollaron los Incas?</a:t>
            </a:r>
          </a:p>
          <a:p>
            <a:r>
              <a:rPr lang="es-ES" sz="3200" dirty="0"/>
              <a:t>Describe las costumbres de los Incas.</a:t>
            </a:r>
          </a:p>
          <a:p>
            <a:r>
              <a:rPr lang="es-ES" sz="3200" dirty="0"/>
              <a:t>Construcciones, costumbres, religión</a:t>
            </a:r>
          </a:p>
          <a:p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250" y="1410557"/>
            <a:ext cx="28765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644" y="1484408"/>
            <a:ext cx="9601196" cy="782273"/>
          </a:xfrm>
        </p:spPr>
        <p:txBody>
          <a:bodyPr>
            <a:normAutofit/>
          </a:bodyPr>
          <a:lstStyle/>
          <a:p>
            <a:r>
              <a:rPr lang="es-ES" dirty="0"/>
              <a:t>Comparar las tres civilizaciones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6426"/>
              </p:ext>
            </p:extLst>
          </p:nvPr>
        </p:nvGraphicFramePr>
        <p:xfrm>
          <a:off x="1451016" y="2266680"/>
          <a:ext cx="9471340" cy="372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4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MAYAS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AZTECAS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INCAS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Ubicación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Costumbres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Formas</a:t>
                      </a:r>
                      <a:r>
                        <a:rPr lang="es-ES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de cultivo</a:t>
                      </a:r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Organización</a:t>
                      </a:r>
                      <a:r>
                        <a:rPr lang="es-ES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social</a:t>
                      </a:r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Religión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39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525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“Recordando lo aprendido”</vt:lpstr>
      <vt:lpstr>¿Qué son y para qué sirven las coordenadas geográficas?</vt:lpstr>
      <vt:lpstr>Paisajes  del continente</vt:lpstr>
      <vt:lpstr>                             RECURSOS </vt:lpstr>
      <vt:lpstr>¿Cómo es la región donde vives?</vt:lpstr>
      <vt:lpstr>¿Qué saben de la civilización Maya?</vt:lpstr>
      <vt:lpstr>¿Qué saben sobre la civilización Azteca?</vt:lpstr>
      <vt:lpstr>¿Qué saben sobre la civilización Inca?</vt:lpstr>
      <vt:lpstr>Comparar las tres civilizaciones</vt:lpstr>
      <vt:lpstr>¿Cómo se organiza Chile políticamente?</vt:lpstr>
      <vt:lpstr>¿Cómo se organiza Chile políticamente?</vt:lpstr>
      <vt:lpstr>Nombra los Derechos de los Niños</vt:lpstr>
      <vt:lpstr>Formación Ciudadana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¡CONOZCAMOS LAS FIGURAS GEOMÉTRICAS!</dc:title>
  <dc:creator>jaqueline fierro</dc:creator>
  <cp:lastModifiedBy>Jennifer Rodriguez Inostroza</cp:lastModifiedBy>
  <cp:revision>10</cp:revision>
  <dcterms:created xsi:type="dcterms:W3CDTF">2017-06-30T02:22:25Z</dcterms:created>
  <dcterms:modified xsi:type="dcterms:W3CDTF">2024-06-28T03:23:20Z</dcterms:modified>
</cp:coreProperties>
</file>