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77" r:id="rId5"/>
  </p:sldMasterIdLst>
  <p:sldIdLst>
    <p:sldId id="275" r:id="rId6"/>
    <p:sldId id="257" r:id="rId7"/>
    <p:sldId id="279" r:id="rId8"/>
    <p:sldId id="276" r:id="rId9"/>
    <p:sldId id="270" r:id="rId10"/>
    <p:sldId id="273" r:id="rId11"/>
    <p:sldId id="27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118"/>
    <a:srgbClr val="EAD8A8"/>
    <a:srgbClr val="07A6A7"/>
    <a:srgbClr val="E2C379"/>
    <a:srgbClr val="494949"/>
    <a:srgbClr val="E14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>
        <p:scale>
          <a:sx n="81" d="100"/>
          <a:sy n="81" d="100"/>
        </p:scale>
        <p:origin x="-25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3"/>
            <a:ext cx="12189369" cy="155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790732"/>
            <a:ext cx="12195176" cy="6067267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91886" y="778645"/>
            <a:ext cx="11390539" cy="5552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6200" y="1530508"/>
            <a:ext cx="8610600" cy="1290637"/>
          </a:xfrm>
        </p:spPr>
        <p:txBody>
          <a:bodyPr anchor="ctr">
            <a:normAutofit/>
          </a:bodyPr>
          <a:lstStyle>
            <a:lvl1pPr algn="r">
              <a:defRPr sz="5300" baseline="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x-none" dirty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3002121"/>
            <a:ext cx="6350000" cy="1084262"/>
          </a:xfrm>
        </p:spPr>
        <p:txBody>
          <a:bodyPr anchor="ctr">
            <a:normAutofit/>
          </a:bodyPr>
          <a:lstStyle>
            <a:lvl1pPr marL="0" indent="0" algn="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dirty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6442845"/>
            <a:ext cx="12195175" cy="41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340197"/>
            <a:ext cx="10058400" cy="416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5283200"/>
            <a:ext cx="1362075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4" y="5989635"/>
            <a:ext cx="2352675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73208"/>
            <a:ext cx="7886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" y="0"/>
            <a:ext cx="12192000" cy="1646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" y="5068603"/>
            <a:ext cx="2328203" cy="134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10086975" cy="12763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 rot="17700000">
            <a:off x="7445653" y="3233409"/>
            <a:ext cx="5500242" cy="7127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Vertical Text Placeholder 18"/>
          <p:cNvSpPr>
            <a:spLocks noGrp="1"/>
          </p:cNvSpPr>
          <p:nvPr>
            <p:ph type="body" orient="vert" sz="quarter" idx="18"/>
          </p:nvPr>
        </p:nvSpPr>
        <p:spPr>
          <a:xfrm>
            <a:off x="333376" y="1514475"/>
            <a:ext cx="7924800" cy="34385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/>
          <p:cNvSpPr/>
          <p:nvPr userDrawn="1"/>
        </p:nvSpPr>
        <p:spPr>
          <a:xfrm rot="1440000">
            <a:off x="9560750" y="-561092"/>
            <a:ext cx="1057294" cy="79848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595 h 10595"/>
              <a:gd name="connsiteX1" fmla="*/ 2647 w 10000"/>
              <a:gd name="connsiteY1" fmla="*/ 0 h 10595"/>
              <a:gd name="connsiteX2" fmla="*/ 10000 w 10000"/>
              <a:gd name="connsiteY2" fmla="*/ 595 h 10595"/>
              <a:gd name="connsiteX3" fmla="*/ 8000 w 10000"/>
              <a:gd name="connsiteY3" fmla="*/ 10595 h 10595"/>
              <a:gd name="connsiteX4" fmla="*/ 0 w 10000"/>
              <a:gd name="connsiteY4" fmla="*/ 10595 h 10595"/>
              <a:gd name="connsiteX0" fmla="*/ 0 w 10924"/>
              <a:gd name="connsiteY0" fmla="*/ 10778 h 10778"/>
              <a:gd name="connsiteX1" fmla="*/ 2647 w 10924"/>
              <a:gd name="connsiteY1" fmla="*/ 183 h 10778"/>
              <a:gd name="connsiteX2" fmla="*/ 10924 w 10924"/>
              <a:gd name="connsiteY2" fmla="*/ 0 h 10778"/>
              <a:gd name="connsiteX3" fmla="*/ 8000 w 10924"/>
              <a:gd name="connsiteY3" fmla="*/ 10778 h 10778"/>
              <a:gd name="connsiteX4" fmla="*/ 0 w 10924"/>
              <a:gd name="connsiteY4" fmla="*/ 10778 h 10778"/>
              <a:gd name="connsiteX0" fmla="*/ 0 w 8000"/>
              <a:gd name="connsiteY0" fmla="*/ 10997 h 10997"/>
              <a:gd name="connsiteX1" fmla="*/ 2647 w 8000"/>
              <a:gd name="connsiteY1" fmla="*/ 402 h 10997"/>
              <a:gd name="connsiteX2" fmla="*/ 6870 w 8000"/>
              <a:gd name="connsiteY2" fmla="*/ 0 h 10997"/>
              <a:gd name="connsiteX3" fmla="*/ 8000 w 8000"/>
              <a:gd name="connsiteY3" fmla="*/ 10997 h 10997"/>
              <a:gd name="connsiteX4" fmla="*/ 0 w 8000"/>
              <a:gd name="connsiteY4" fmla="*/ 10997 h 10997"/>
              <a:gd name="connsiteX0" fmla="*/ 0 w 10000"/>
              <a:gd name="connsiteY0" fmla="*/ 10000 h 10000"/>
              <a:gd name="connsiteX1" fmla="*/ 3309 w 10000"/>
              <a:gd name="connsiteY1" fmla="*/ 366 h 10000"/>
              <a:gd name="connsiteX2" fmla="*/ 8588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8588"/>
              <a:gd name="connsiteY0" fmla="*/ 10000 h 10000"/>
              <a:gd name="connsiteX1" fmla="*/ 3309 w 8588"/>
              <a:gd name="connsiteY1" fmla="*/ 366 h 10000"/>
              <a:gd name="connsiteX2" fmla="*/ 8588 w 8588"/>
              <a:gd name="connsiteY2" fmla="*/ 0 h 10000"/>
              <a:gd name="connsiteX3" fmla="*/ 8581 w 8588"/>
              <a:gd name="connsiteY3" fmla="*/ 9307 h 10000"/>
              <a:gd name="connsiteX4" fmla="*/ 0 w 8588"/>
              <a:gd name="connsiteY4" fmla="*/ 10000 h 10000"/>
              <a:gd name="connsiteX0" fmla="*/ 0 w 9262"/>
              <a:gd name="connsiteY0" fmla="*/ 9952 h 9952"/>
              <a:gd name="connsiteX1" fmla="*/ 3115 w 9262"/>
              <a:gd name="connsiteY1" fmla="*/ 366 h 9952"/>
              <a:gd name="connsiteX2" fmla="*/ 9262 w 9262"/>
              <a:gd name="connsiteY2" fmla="*/ 0 h 9952"/>
              <a:gd name="connsiteX3" fmla="*/ 9254 w 9262"/>
              <a:gd name="connsiteY3" fmla="*/ 9307 h 9952"/>
              <a:gd name="connsiteX4" fmla="*/ 0 w 9262"/>
              <a:gd name="connsiteY4" fmla="*/ 9952 h 9952"/>
              <a:gd name="connsiteX0" fmla="*/ 0 w 9071"/>
              <a:gd name="connsiteY0" fmla="*/ 9943 h 9943"/>
              <a:gd name="connsiteX1" fmla="*/ 2434 w 9071"/>
              <a:gd name="connsiteY1" fmla="*/ 368 h 9943"/>
              <a:gd name="connsiteX2" fmla="*/ 9071 w 9071"/>
              <a:gd name="connsiteY2" fmla="*/ 0 h 9943"/>
              <a:gd name="connsiteX3" fmla="*/ 9062 w 9071"/>
              <a:gd name="connsiteY3" fmla="*/ 9352 h 9943"/>
              <a:gd name="connsiteX4" fmla="*/ 0 w 9071"/>
              <a:gd name="connsiteY4" fmla="*/ 9943 h 9943"/>
              <a:gd name="connsiteX0" fmla="*/ 0 w 10325"/>
              <a:gd name="connsiteY0" fmla="*/ 9909 h 9909"/>
              <a:gd name="connsiteX1" fmla="*/ 3008 w 10325"/>
              <a:gd name="connsiteY1" fmla="*/ 370 h 9909"/>
              <a:gd name="connsiteX2" fmla="*/ 10325 w 10325"/>
              <a:gd name="connsiteY2" fmla="*/ 0 h 9909"/>
              <a:gd name="connsiteX3" fmla="*/ 10315 w 10325"/>
              <a:gd name="connsiteY3" fmla="*/ 9406 h 9909"/>
              <a:gd name="connsiteX4" fmla="*/ 0 w 10325"/>
              <a:gd name="connsiteY4" fmla="*/ 9909 h 9909"/>
              <a:gd name="connsiteX0" fmla="*/ 0 w 10000"/>
              <a:gd name="connsiteY0" fmla="*/ 10000 h 10000"/>
              <a:gd name="connsiteX1" fmla="*/ 2913 w 10000"/>
              <a:gd name="connsiteY1" fmla="*/ 373 h 10000"/>
              <a:gd name="connsiteX2" fmla="*/ 10000 w 10000"/>
              <a:gd name="connsiteY2" fmla="*/ 0 h 10000"/>
              <a:gd name="connsiteX3" fmla="*/ 8037 w 10000"/>
              <a:gd name="connsiteY3" fmla="*/ 9517 h 10000"/>
              <a:gd name="connsiteX4" fmla="*/ 0 w 10000"/>
              <a:gd name="connsiteY4" fmla="*/ 10000 h 10000"/>
              <a:gd name="connsiteX0" fmla="*/ 0 w 10142"/>
              <a:gd name="connsiteY0" fmla="*/ 10008 h 10008"/>
              <a:gd name="connsiteX1" fmla="*/ 2913 w 10142"/>
              <a:gd name="connsiteY1" fmla="*/ 381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142"/>
              <a:gd name="connsiteY0" fmla="*/ 10008 h 10008"/>
              <a:gd name="connsiteX1" fmla="*/ 3055 w 10142"/>
              <a:gd name="connsiteY1" fmla="*/ 373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16 w 10221"/>
              <a:gd name="connsiteY3" fmla="*/ 952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70 w 10221"/>
              <a:gd name="connsiteY1" fmla="*/ 394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" h="10035">
                <a:moveTo>
                  <a:pt x="0" y="10035"/>
                </a:moveTo>
                <a:lnTo>
                  <a:pt x="3170" y="394"/>
                </a:lnTo>
                <a:lnTo>
                  <a:pt x="10221" y="0"/>
                </a:lnTo>
                <a:cubicBezTo>
                  <a:pt x="10219" y="3164"/>
                  <a:pt x="8148" y="6402"/>
                  <a:pt x="8145" y="9565"/>
                </a:cubicBezTo>
                <a:lnTo>
                  <a:pt x="0" y="10035"/>
                </a:lnTo>
                <a:close/>
              </a:path>
            </a:pathLst>
          </a:custGeom>
          <a:solidFill>
            <a:srgbClr val="E2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66" y="3029"/>
            <a:ext cx="5038725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 rot="17760000">
            <a:off x="6845775" y="2979769"/>
            <a:ext cx="6618216" cy="66699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933450"/>
            <a:ext cx="3124200" cy="592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53" y="76703"/>
            <a:ext cx="1562100" cy="2790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" y="5175250"/>
            <a:ext cx="1343025" cy="11811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7760000">
            <a:off x="5857383" y="2712726"/>
            <a:ext cx="6538247" cy="1031804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4" y="1439"/>
            <a:ext cx="3105150" cy="658177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sz="quarter" idx="15"/>
          </p:nvPr>
        </p:nvSpPr>
        <p:spPr>
          <a:xfrm>
            <a:off x="349250" y="571500"/>
            <a:ext cx="7089775" cy="4286250"/>
          </a:xfrm>
        </p:spPr>
        <p:txBody>
          <a:bodyPr vert="eaVert"/>
          <a:lstStyle>
            <a:lvl1pPr marL="0" indent="0">
              <a:buFontTx/>
              <a:buNone/>
              <a:defRPr sz="3200"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 sz="2800"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02660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3"/>
            <a:ext cx="12189369" cy="1555908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790732"/>
            <a:ext cx="12195176" cy="6067267"/>
          </a:xfrm>
          <a:prstGeom prst="rect">
            <a:avLst/>
          </a:prstGeom>
        </p:spPr>
      </p:pic>
      <p:sp>
        <p:nvSpPr>
          <p:cNvPr id="9" name="Rounded Rectangle 10"/>
          <p:cNvSpPr/>
          <p:nvPr userDrawn="1"/>
        </p:nvSpPr>
        <p:spPr>
          <a:xfrm>
            <a:off x="391886" y="778645"/>
            <a:ext cx="11390539" cy="5552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t-BR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6442845"/>
            <a:ext cx="12195175" cy="4151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340197"/>
            <a:ext cx="10058400" cy="4164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5283200"/>
            <a:ext cx="1362075" cy="12477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4" y="5989635"/>
            <a:ext cx="2352675" cy="428625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73208"/>
            <a:ext cx="7886700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ctangle 11"/>
          <p:cNvSpPr/>
          <p:nvPr userDrawn="1"/>
        </p:nvSpPr>
        <p:spPr>
          <a:xfrm>
            <a:off x="375241" y="365125"/>
            <a:ext cx="11509966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oup 17"/>
          <p:cNvGrpSpPr/>
          <p:nvPr userDrawn="1"/>
        </p:nvGrpSpPr>
        <p:grpSpPr>
          <a:xfrm>
            <a:off x="6066642" y="1917593"/>
            <a:ext cx="5857875" cy="4415739"/>
            <a:chOff x="6096000" y="1940611"/>
            <a:chExt cx="5857875" cy="4415739"/>
          </a:xfrm>
        </p:grpSpPr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</p:spPr>
        </p:pic>
        <p:pic>
          <p:nvPicPr>
            <p:cNvPr id="13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</p:spPr>
        </p:pic>
      </p:grpSp>
      <p:grpSp>
        <p:nvGrpSpPr>
          <p:cNvPr id="14" name="Group 16"/>
          <p:cNvGrpSpPr/>
          <p:nvPr userDrawn="1"/>
        </p:nvGrpSpPr>
        <p:grpSpPr>
          <a:xfrm>
            <a:off x="325843" y="1917593"/>
            <a:ext cx="5857875" cy="4415739"/>
            <a:chOff x="409574" y="1940611"/>
            <a:chExt cx="5857875" cy="4415739"/>
          </a:xfrm>
        </p:grpSpPr>
        <p:pic>
          <p:nvPicPr>
            <p:cNvPr id="15" name="Picture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</p:spPr>
        </p:pic>
        <p:pic>
          <p:nvPicPr>
            <p:cNvPr id="16" name="Picture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</p:spPr>
        </p:pic>
      </p:grpSp>
      <p:pic>
        <p:nvPicPr>
          <p:cNvPr id="17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7" y="1611312"/>
            <a:ext cx="514350" cy="2352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grpSp>
        <p:nvGrpSpPr>
          <p:cNvPr id="5" name="Group 6"/>
          <p:cNvGrpSpPr/>
          <p:nvPr userDrawn="1"/>
        </p:nvGrpSpPr>
        <p:grpSpPr>
          <a:xfrm>
            <a:off x="0" y="0"/>
            <a:ext cx="1443037" cy="6858000"/>
            <a:chOff x="0" y="0"/>
            <a:chExt cx="1443037" cy="6858000"/>
          </a:xfrm>
        </p:grpSpPr>
        <p:pic>
          <p:nvPicPr>
            <p:cNvPr id="6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4425" cy="6858000"/>
            </a:xfrm>
            <a:prstGeom prst="rect">
              <a:avLst/>
            </a:prstGeom>
          </p:spPr>
        </p:pic>
        <p:pic>
          <p:nvPicPr>
            <p:cNvPr id="7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" y="0"/>
              <a:ext cx="885825" cy="6858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41057"/>
            <a:ext cx="9182755" cy="1325563"/>
          </a:xfrm>
        </p:spPr>
        <p:txBody>
          <a:bodyPr>
            <a:normAutofit/>
          </a:bodyPr>
          <a:lstStyle>
            <a:lvl1pPr algn="l">
              <a:defRPr sz="61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846334"/>
            <a:ext cx="9182755" cy="4307749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36" y="4597650"/>
            <a:ext cx="180975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9" y="5925370"/>
            <a:ext cx="3200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0" y="1693818"/>
            <a:ext cx="8928000" cy="240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037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" y="0"/>
            <a:ext cx="12192000" cy="1646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" y="5068603"/>
            <a:ext cx="2328203" cy="134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10086975" cy="12763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 rot="17700000">
            <a:off x="7445653" y="3233409"/>
            <a:ext cx="5500242" cy="7127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Vertical Text Placeholder 18"/>
          <p:cNvSpPr>
            <a:spLocks noGrp="1"/>
          </p:cNvSpPr>
          <p:nvPr>
            <p:ph type="body" orient="vert" sz="quarter" idx="18"/>
          </p:nvPr>
        </p:nvSpPr>
        <p:spPr>
          <a:xfrm>
            <a:off x="333376" y="1514475"/>
            <a:ext cx="7924800" cy="34385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38201" y="504967"/>
            <a:ext cx="10515600" cy="60196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67962" y="1047513"/>
            <a:ext cx="5821909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29799" y="2426033"/>
            <a:ext cx="5904000" cy="0"/>
          </a:xfrm>
          <a:prstGeom prst="line">
            <a:avLst/>
          </a:prstGeom>
          <a:ln w="41275">
            <a:solidFill>
              <a:srgbClr val="E14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 userDrawn="1">
            <p:ph type="body" sz="quarter" idx="14"/>
          </p:nvPr>
        </p:nvSpPr>
        <p:spPr>
          <a:xfrm>
            <a:off x="1067506" y="2535239"/>
            <a:ext cx="5821200" cy="16596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/>
          <a:stretch/>
        </p:blipFill>
        <p:spPr>
          <a:xfrm>
            <a:off x="-8466" y="5335281"/>
            <a:ext cx="12197664" cy="1520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5309771"/>
            <a:ext cx="7896225" cy="11144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7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93"/>
            <a:ext cx="12192000" cy="69510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15429" y="346075"/>
            <a:ext cx="10959152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60596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23" name="Picture 22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88" y="2396547"/>
            <a:ext cx="4885267" cy="3528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388" y="2387022"/>
            <a:ext cx="4885267" cy="352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3" y="1827092"/>
            <a:ext cx="5369683" cy="819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02" y="1846142"/>
            <a:ext cx="5159896" cy="762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 userDrawn="1">
            <p:ph type="body" sz="quarter" idx="13"/>
          </p:nvPr>
        </p:nvSpPr>
        <p:spPr>
          <a:xfrm>
            <a:off x="1324548" y="1936173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4" y="1685925"/>
            <a:ext cx="990600" cy="876300"/>
          </a:xfrm>
          <a:prstGeom prst="rect">
            <a:avLst/>
          </a:prstGeom>
        </p:spPr>
      </p:pic>
      <p:sp>
        <p:nvSpPr>
          <p:cNvPr id="3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683739" y="1958947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324548" y="2646242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6"/>
          </p:nvPr>
        </p:nvSpPr>
        <p:spPr>
          <a:xfrm>
            <a:off x="6683738" y="2652564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7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75241" y="365125"/>
            <a:ext cx="11509966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66642" y="1917593"/>
            <a:ext cx="5857875" cy="4415739"/>
            <a:chOff x="6096000" y="1940611"/>
            <a:chExt cx="5857875" cy="441573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325843" y="1917593"/>
            <a:ext cx="5857875" cy="4415739"/>
            <a:chOff x="409574" y="1940611"/>
            <a:chExt cx="5857875" cy="441573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7" y="1611312"/>
            <a:ext cx="514350" cy="23526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946150" y="2765425"/>
            <a:ext cx="4421188" cy="307181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715125" y="2765318"/>
            <a:ext cx="4421188" cy="30719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80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318125"/>
            <a:ext cx="12192000" cy="1539875"/>
            <a:chOff x="0" y="5318125"/>
            <a:chExt cx="12192000" cy="1539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41382"/>
              <a:ext cx="12192000" cy="1516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18125"/>
              <a:ext cx="7915275" cy="10382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297666"/>
            <a:ext cx="9306928" cy="1325563"/>
          </a:xfrm>
        </p:spPr>
        <p:txBody>
          <a:bodyPr>
            <a:normAutofit/>
          </a:bodyPr>
          <a:lstStyle>
            <a:lvl1pPr algn="l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" y="548367"/>
            <a:ext cx="1619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443037" cy="6858000"/>
            <a:chOff x="0" y="0"/>
            <a:chExt cx="1443037" cy="68580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442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" y="0"/>
              <a:ext cx="885825" cy="68580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594" y="1416202"/>
            <a:ext cx="6807600" cy="4657909"/>
          </a:xfrm>
        </p:spPr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40313" y="1333113"/>
            <a:ext cx="6808787" cy="4658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x-non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4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878B457-8A64-4EB6-A4F3-A5DE5F35A65B}" type="datetimeFigureOut">
              <a:rPr lang="pt-BR" smtClean="0"/>
              <a:t>10/08/2020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1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1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6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5.png"/><Relationship Id="rId11" Type="http://schemas.openxmlformats.org/officeDocument/2006/relationships/image" Target="../media/image41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1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3842" y="2240512"/>
            <a:ext cx="6669093" cy="1290637"/>
          </a:xfrm>
        </p:spPr>
        <p:txBody>
          <a:bodyPr>
            <a:noAutofit/>
          </a:bodyPr>
          <a:lstStyle/>
          <a:p>
            <a:r>
              <a:rPr lang="es-MX" sz="8000" dirty="0"/>
              <a:t>La leyenda.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0839" y="3615307"/>
            <a:ext cx="6333067" cy="1084262"/>
          </a:xfrm>
        </p:spPr>
        <p:txBody>
          <a:bodyPr/>
          <a:lstStyle/>
          <a:p>
            <a:r>
              <a:rPr lang="es-MX" dirty="0"/>
              <a:t>4to. Básico.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6769" y="2280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7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15" y="527125"/>
            <a:ext cx="7524750" cy="981075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2137" y="2115204"/>
            <a:ext cx="8298228" cy="4308475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5323" y="1658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0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5" y="1843821"/>
            <a:ext cx="1847850" cy="281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65" y="1077055"/>
            <a:ext cx="2747963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477108"/>
            <a:ext cx="3106615" cy="17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415" y="3384304"/>
            <a:ext cx="2945057" cy="220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47" y="4310796"/>
            <a:ext cx="3187864" cy="178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39754" y="1539021"/>
            <a:ext cx="609600" cy="609600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099" y="4073075"/>
            <a:ext cx="2167683" cy="24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87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6974" y="1846263"/>
            <a:ext cx="7967404" cy="4308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93" y="356394"/>
            <a:ext cx="7529213" cy="981541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42584" y="1033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746" y="366712"/>
            <a:ext cx="9406998" cy="6124575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2116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242" y="150607"/>
            <a:ext cx="6437934" cy="10486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284" y="1473797"/>
            <a:ext cx="4133850" cy="8191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284" y="2922726"/>
            <a:ext cx="4152900" cy="7048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2284" y="4239004"/>
            <a:ext cx="4200525" cy="666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0384" y="5423760"/>
            <a:ext cx="4162425" cy="914400"/>
          </a:xfrm>
          <a:prstGeom prst="rect">
            <a:avLst/>
          </a:prstGeom>
        </p:spPr>
      </p:pic>
      <p:sp>
        <p:nvSpPr>
          <p:cNvPr id="10" name="Flecha abajo 9"/>
          <p:cNvSpPr/>
          <p:nvPr/>
        </p:nvSpPr>
        <p:spPr>
          <a:xfrm>
            <a:off x="4796893" y="2466405"/>
            <a:ext cx="484632" cy="301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397" y="3774780"/>
            <a:ext cx="530398" cy="3170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397" y="5026314"/>
            <a:ext cx="530398" cy="30642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7660" y="2495929"/>
            <a:ext cx="2162175" cy="1743075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9231" y="185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84" y="551350"/>
            <a:ext cx="4143008" cy="613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46" y="551349"/>
            <a:ext cx="4812971" cy="621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09617" y="955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D7_Designslide_V2_School new.potx" id="{8DB0681D-4294-439B-B0C9-BD98A9C3C5F6}" vid="{7F1AA6CD-5A4A-433C-8D5D-257429031F98}"/>
    </a:ext>
  </a:extLst>
</a:theme>
</file>

<file path=ppt/theme/theme2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C029B-DFCA-4178-9F92-27FC041B5EA3}">
  <ds:schemaRefs>
    <ds:schemaRef ds:uri="904e2ea1-c14c-483b-89ef-f6b2df6ba23c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f40e8ec9-c0d5-46bf-ada4-d85cb00858d0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9FCF48E-21F3-4377-977D-81D3F67748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DB4ADA-C7FE-4CD9-BFF6-E56E885E7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 (diseño de lápices y manzanas, pantalla panorámica)</Template>
  <TotalTime>0</TotalTime>
  <Words>7</Words>
  <Application>Microsoft Office PowerPoint</Application>
  <PresentationFormat>Personalizado</PresentationFormat>
  <Paragraphs>2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School</vt:lpstr>
      <vt:lpstr>Adyacencia</vt:lpstr>
      <vt:lpstr>La leyenda.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2016-05-10T13:18:14Z</dcterms:created>
  <dcterms:modified xsi:type="dcterms:W3CDTF">2020-08-10T21:18:05Z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