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87" r:id="rId17"/>
    <p:sldId id="275" r:id="rId18"/>
    <p:sldId id="276" r:id="rId19"/>
    <p:sldId id="278" r:id="rId20"/>
    <p:sldId id="277" r:id="rId21"/>
    <p:sldId id="280" r:id="rId22"/>
    <p:sldId id="279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CE04-2912-43E1-8708-1EEF7790DFDA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F31-6319-475B-879C-F6BAB8B52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731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CE04-2912-43E1-8708-1EEF7790DFDA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F31-6319-475B-879C-F6BAB8B52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660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CE04-2912-43E1-8708-1EEF7790DFDA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F31-6319-475B-879C-F6BAB8B52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628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CE04-2912-43E1-8708-1EEF7790DFDA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F31-6319-475B-879C-F6BAB8B52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103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CE04-2912-43E1-8708-1EEF7790DFDA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F31-6319-475B-879C-F6BAB8B52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40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CE04-2912-43E1-8708-1EEF7790DFDA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F31-6319-475B-879C-F6BAB8B52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732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CE04-2912-43E1-8708-1EEF7790DFDA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F31-6319-475B-879C-F6BAB8B52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886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CE04-2912-43E1-8708-1EEF7790DFDA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F31-6319-475B-879C-F6BAB8B52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752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CE04-2912-43E1-8708-1EEF7790DFDA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F31-6319-475B-879C-F6BAB8B52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975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CE04-2912-43E1-8708-1EEF7790DFDA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F31-6319-475B-879C-F6BAB8B52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08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CE04-2912-43E1-8708-1EEF7790DFDA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F31-6319-475B-879C-F6BAB8B52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944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CE04-2912-43E1-8708-1EEF7790DFDA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4BF31-6319-475B-879C-F6BAB8B52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794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Artículos informativos</a:t>
            </a:r>
            <a:r>
              <a:rPr lang="es-CL" smtClean="0"/>
              <a:t/>
            </a:r>
            <a:br>
              <a:rPr lang="es-CL" smtClean="0"/>
            </a:b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Profesora Lorena Hernández</a:t>
            </a:r>
          </a:p>
          <a:p>
            <a:r>
              <a:rPr lang="es-CL" dirty="0" smtClean="0"/>
              <a:t>Lenguaje y comunicación</a:t>
            </a:r>
          </a:p>
          <a:p>
            <a:r>
              <a:rPr lang="es-CL" dirty="0" smtClean="0"/>
              <a:t>4° básico</a:t>
            </a:r>
            <a:endParaRPr lang="es-CL" dirty="0"/>
          </a:p>
        </p:txBody>
      </p:sp>
      <p:pic>
        <p:nvPicPr>
          <p:cNvPr id="4" name="3 Imagen" descr="Descripción: C:\Users\elba\Desktop\carpetas escri\2015\LOGO\logo escuela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86062"/>
            <a:ext cx="2088232" cy="1662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Niño y niña escribiendo con grandes lápices | Vector Premi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95" y="686063"/>
            <a:ext cx="2553989" cy="1446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6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19163"/>
            <a:ext cx="82581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683568" y="2060848"/>
            <a:ext cx="6624736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713121" y="5085184"/>
            <a:ext cx="6472336" cy="6036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467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7263"/>
            <a:ext cx="7620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971600" y="1700808"/>
            <a:ext cx="6696744" cy="2088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999309" y="4609321"/>
            <a:ext cx="6696744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567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57313"/>
            <a:ext cx="81534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33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8" y="980728"/>
            <a:ext cx="82391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56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3" y="548680"/>
            <a:ext cx="81915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8" y="4482505"/>
            <a:ext cx="80581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683568" y="2577658"/>
            <a:ext cx="1368152" cy="4192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683568" y="3151893"/>
            <a:ext cx="1368152" cy="4192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6" name="5 Rectángulo redondeado"/>
          <p:cNvSpPr/>
          <p:nvPr/>
        </p:nvSpPr>
        <p:spPr>
          <a:xfrm>
            <a:off x="683568" y="3717032"/>
            <a:ext cx="1368152" cy="4192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7" name="6 Rectángulo redondeado"/>
          <p:cNvSpPr/>
          <p:nvPr/>
        </p:nvSpPr>
        <p:spPr>
          <a:xfrm>
            <a:off x="726379" y="4272858"/>
            <a:ext cx="1368152" cy="4192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8" name="7 Rectángulo redondeado"/>
          <p:cNvSpPr/>
          <p:nvPr/>
        </p:nvSpPr>
        <p:spPr>
          <a:xfrm>
            <a:off x="726379" y="5020570"/>
            <a:ext cx="1368152" cy="4192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9529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42975"/>
            <a:ext cx="80772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40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NECTORES: conjunciones y conectores de #oposición y de #caus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18" y="404664"/>
            <a:ext cx="5792262" cy="579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86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66875"/>
            <a:ext cx="79819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726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7" y="260648"/>
            <a:ext cx="81915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2" y="3645024"/>
            <a:ext cx="7915275" cy="247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3347864" y="1772816"/>
            <a:ext cx="187220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3995936" y="2636912"/>
            <a:ext cx="187220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5 Rectángulo redondeado"/>
          <p:cNvSpPr/>
          <p:nvPr/>
        </p:nvSpPr>
        <p:spPr>
          <a:xfrm>
            <a:off x="1115616" y="3465004"/>
            <a:ext cx="151216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7" name="6 Rectángulo redondeado"/>
          <p:cNvSpPr/>
          <p:nvPr/>
        </p:nvSpPr>
        <p:spPr>
          <a:xfrm>
            <a:off x="5039072" y="5085184"/>
            <a:ext cx="187220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7 Rectángulo redondeado"/>
          <p:cNvSpPr/>
          <p:nvPr/>
        </p:nvSpPr>
        <p:spPr>
          <a:xfrm>
            <a:off x="3059832" y="4293096"/>
            <a:ext cx="187220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9438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0" y="548680"/>
            <a:ext cx="890492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5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4740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71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" y="980728"/>
            <a:ext cx="88677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313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2" y="476672"/>
            <a:ext cx="8429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84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5" y="548680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989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33500"/>
            <a:ext cx="8343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998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6" y="548680"/>
            <a:ext cx="81248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4305"/>
            <a:ext cx="5328592" cy="245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405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909638"/>
            <a:ext cx="89249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718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14338"/>
            <a:ext cx="85248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77" y="2424113"/>
            <a:ext cx="7049045" cy="379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16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962025"/>
            <a:ext cx="85915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347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5" y="866775"/>
            <a:ext cx="882047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0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812827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6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8" y="0"/>
            <a:ext cx="91465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46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4400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18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4"/>
            <a:ext cx="9144000" cy="685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7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692696"/>
            <a:ext cx="87820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96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76300"/>
            <a:ext cx="87344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36096" y="1052736"/>
            <a:ext cx="194421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TITULO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7633883" y="2204864"/>
            <a:ext cx="1368152" cy="391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INICIO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3491880" y="5981700"/>
            <a:ext cx="194421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DESARROLLO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5464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9" y="404664"/>
            <a:ext cx="7762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6" y="1988840"/>
            <a:ext cx="84201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205673" y="3510558"/>
            <a:ext cx="194421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CONCLUSIÓN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3322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</Words>
  <Application>Microsoft Office PowerPoint</Application>
  <PresentationFormat>Presentación en pantalla (4:3)</PresentationFormat>
  <Paragraphs>13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Artículos informativos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</dc:creator>
  <cp:lastModifiedBy>Lore</cp:lastModifiedBy>
  <cp:revision>14</cp:revision>
  <dcterms:created xsi:type="dcterms:W3CDTF">2020-06-30T13:05:24Z</dcterms:created>
  <dcterms:modified xsi:type="dcterms:W3CDTF">2020-08-10T21:23:47Z</dcterms:modified>
</cp:coreProperties>
</file>