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55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29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798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81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472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760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012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9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653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145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441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45368-E9A2-4D7A-A0FC-BFD87F10E52F}" type="datetimeFigureOut">
              <a:rPr lang="es-CL" smtClean="0"/>
              <a:t>17-08-2020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B8250-A64B-4576-9E75-C815A524BB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895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.fpuq4-1.fna.fbcdn.net/v/t1.0-9/117293413_209344180781713_89945871932762262_n.jpg?_nc_cat=103&amp;_nc_sid=8bfeb9&amp;_nc_ohc=XPLOh4JNfHgAX80yC9T&amp;_nc_ht=scontent.fpuq4-1.fna&amp;oh=06fd3043d8899819f65ebb54070db7e5&amp;oe=5F6008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6" y="332656"/>
            <a:ext cx="8540285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986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scontent.fpuq4-1.fna.fbcdn.net/v/t1.0-9/117170189_209344877448310_3622347587020370951_n.jpg?_nc_cat=108&amp;_nc_sid=8bfeb9&amp;_nc_ohc=W4yF6HS92vkAX81z0Sx&amp;_nc_ht=scontent.fpuq4-1.fna&amp;oh=90e125ba3e79702b048a6e79becb1bc0&amp;oe=5F5F7BA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640491" cy="511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020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scontent.fpuq4-1.fna.fbcdn.net/v/t1.0-9/117115881_209344934114971_7625720883157867633_n.jpg?_nc_cat=110&amp;_nc_sid=8bfeb9&amp;_nc_ohc=K7LST1IGeAwAX_2GH1x&amp;_nc_ht=scontent.fpuq4-1.fna&amp;oh=c2ffc68927aa59b9858b85c258d3c497&amp;oe=5F5D9CC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3474"/>
            <a:ext cx="8712968" cy="612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263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scontent.fpuq4-1.fna.fbcdn.net/v/t1.0-9/117296663_209345097448288_695855871962868601_n.jpg?_nc_cat=108&amp;_nc_sid=8bfeb9&amp;_nc_ohc=riIM30womTAAX8OogVu&amp;_nc_ht=scontent.fpuq4-1.fna&amp;oh=89120ee33f88b6ca31ac74918d9f5609&amp;oe=5F60B1C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6" y="260648"/>
            <a:ext cx="8989404" cy="598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017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scontent.fpuq4-1.fna.fbcdn.net/v/t1.0-9/117116216_209345154114949_758647889463374117_n.jpg?_nc_cat=106&amp;_nc_sid=8bfeb9&amp;_nc_ohc=9MWeHEhMvIcAX9eidUc&amp;_nc_oc=AQmUTMYRcnOoYj67Y1AKwiU8lCboMao2Ebj3h2VGzhEWLqCcitIPc2qA5YzwzODEaF4&amp;_nc_ht=scontent.fpuq4-1.fna&amp;oh=9382cae1983a95018a86e1d613224042&amp;oe=5F5FE7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88640"/>
            <a:ext cx="8736905" cy="644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418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scontent.fpuq4-1.fna.fbcdn.net/v/t1.0-9/117235422_209345254114939_763780435349584405_n.jpg?_nc_cat=109&amp;_nc_sid=8bfeb9&amp;_nc_ohc=QMMN_XqFshcAX9E-7Dg&amp;_nc_ht=scontent.fpuq4-1.fna&amp;oh=ba2ccda4e977f714e4dcd4d5d3c3bf89&amp;oe=5F611E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8210"/>
            <a:ext cx="8424936" cy="676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440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scontent.fpuq4-1.fna.fbcdn.net/v/t1.0-9/116799861_209345320781599_9077445887535860533_n.jpg?_nc_cat=107&amp;_nc_sid=8bfeb9&amp;_nc_ohc=fWD1yCwz4dsAX-Ph8XT&amp;_nc_ht=scontent.fpuq4-1.fna&amp;oh=4c7880459460df3335a488295fee0942&amp;oe=5F5E08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02" y="336134"/>
            <a:ext cx="9040169" cy="6261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66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content.fpuq4-1.fna.fbcdn.net/v/t1.0-9/117174443_209344200781711_241829792626087978_n.jpg?_nc_cat=102&amp;_nc_sid=8bfeb9&amp;_nc_ohc=Mm5ZCOtr6n8AX_ug40A&amp;_nc_ht=scontent.fpuq4-1.fna&amp;oh=a9dce44d78d163b9f0d4306f337e67bc&amp;oe=5F5F97C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61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content.fpuq4-1.fna.fbcdn.net/v/t1.0-9/117174985_209344254115039_7677515098246681112_n.jpg?_nc_cat=105&amp;_nc_sid=8bfeb9&amp;_nc_ohc=NSwWj_ykYHkAX9lWWd8&amp;_nc_ht=scontent.fpuq4-1.fna&amp;oh=4a7db7d36f85eade1d33db200ac3d8b8&amp;oe=5F5F94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7920880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69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content.fpuq4-1.fna.fbcdn.net/v/t1.0-9/117145228_209344274115037_3187694201024875706_n.jpg?_nc_cat=104&amp;_nc_sid=8bfeb9&amp;_nc_ohc=9wqB5Xpc33sAX__Lvnt&amp;_nc_ht=scontent.fpuq4-1.fna&amp;oh=e3bc8c6839a2d4506de95fc86f4e5206&amp;oe=5F6019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6042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59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scontent.fpuq4-1.fna.fbcdn.net/v/t1.0-9/117208424_209344320781699_7977321863386012984_n.jpg?_nc_cat=107&amp;_nc_sid=8bfeb9&amp;_nc_ohc=95fXxok9Gs0AX8zNC3P&amp;_nc_ht=scontent.fpuq4-1.fna&amp;oh=7b3546a2fb400c52fe72721b5d6d57d7&amp;oe=5F5EB48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75596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873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scontent.fpuq4-1.fna.fbcdn.net/v/t1.0-9/117230079_209344370781694_2025304054958790836_n.jpg?_nc_cat=109&amp;_nc_sid=8bfeb9&amp;_nc_ohc=TIdN_6gFNzcAX8XROZ3&amp;_nc_ht=scontent.fpuq4-1.fna&amp;oh=13ab3ee4e9c13b9b874c2c56c9581386&amp;oe=5F5F745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" y="404664"/>
            <a:ext cx="8784973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897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scontent.fpuq4-1.fna.fbcdn.net/v/t1.0-9/117236741_209344464115018_4370230814872198558_n.jpg?_nc_cat=108&amp;_nc_sid=8bfeb9&amp;_nc_ohc=5Lfhd68_ht0AX8zx3Bm&amp;_nc_ht=scontent.fpuq4-1.fna&amp;oh=d3bc8b8b7d3de0e2ccd4d2aae34e0027&amp;oe=5F5E04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60648"/>
            <a:ext cx="8889897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3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scontent.fpuq4-1.fna.fbcdn.net/v/t1.0-9/117247299_209344574115007_1967922815964690661_n.jpg?_nc_cat=110&amp;_nc_sid=8bfeb9&amp;_nc_ohc=1SyDofWuYQsAX8DQFmn&amp;_nc_ht=scontent.fpuq4-1.fna&amp;oh=66d08c04690cce33d69c69f7a09b9b43&amp;oe=5F5FEFA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76064"/>
            <a:ext cx="8882943" cy="59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02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scontent.fpuq4-1.fna.fbcdn.net/v/t1.0-9/117106158_209344767448321_8826487468114821847_n.jpg?_nc_cat=103&amp;_nc_sid=8bfeb9&amp;_nc_ohc=kCvqKXCsgrsAX83EiD7&amp;_nc_ht=scontent.fpuq4-1.fna&amp;oh=5e1fb9d2db79c94c15d37cec07761a15&amp;oe=5F5F401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8989404" cy="598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128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Presentación en pantalla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</dc:creator>
  <cp:lastModifiedBy>Lore</cp:lastModifiedBy>
  <cp:revision>1</cp:revision>
  <dcterms:created xsi:type="dcterms:W3CDTF">2020-08-17T03:41:40Z</dcterms:created>
  <dcterms:modified xsi:type="dcterms:W3CDTF">2020-08-17T03:50:06Z</dcterms:modified>
</cp:coreProperties>
</file>