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5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300-B06C-4671-8E13-8D1C707BEAB5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3D8A1D-4DFD-4D7A-B094-83FC8F384C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300-B06C-4671-8E13-8D1C707BEAB5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8A1D-4DFD-4D7A-B094-83FC8F384C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300-B06C-4671-8E13-8D1C707BEAB5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8A1D-4DFD-4D7A-B094-83FC8F384C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300-B06C-4671-8E13-8D1C707BEAB5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8A1D-4DFD-4D7A-B094-83FC8F384C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300-B06C-4671-8E13-8D1C707BEAB5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3D8A1D-4DFD-4D7A-B094-83FC8F384CD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300-B06C-4671-8E13-8D1C707BEAB5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8A1D-4DFD-4D7A-B094-83FC8F384C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300-B06C-4671-8E13-8D1C707BEAB5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8A1D-4DFD-4D7A-B094-83FC8F384C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300-B06C-4671-8E13-8D1C707BEAB5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8A1D-4DFD-4D7A-B094-83FC8F384C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300-B06C-4671-8E13-8D1C707BEAB5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8A1D-4DFD-4D7A-B094-83FC8F384CD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300-B06C-4671-8E13-8D1C707BEAB5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8A1D-4DFD-4D7A-B094-83FC8F384CDD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300-B06C-4671-8E13-8D1C707BEAB5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3D8A1D-4DFD-4D7A-B094-83FC8F384CDD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C39F300-B06C-4671-8E13-8D1C707BEAB5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23D8A1D-4DFD-4D7A-B094-83FC8F384CDD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1772815"/>
            <a:ext cx="7772400" cy="1368153"/>
          </a:xfrm>
        </p:spPr>
        <p:txBody>
          <a:bodyPr/>
          <a:lstStyle/>
          <a:p>
            <a:r>
              <a:rPr lang="es-CL" sz="4800" dirty="0" smtClean="0"/>
              <a:t>Los </a:t>
            </a:r>
            <a:r>
              <a:rPr lang="es-CL" sz="4800" dirty="0" smtClean="0"/>
              <a:t>poemas</a:t>
            </a:r>
            <a:br>
              <a:rPr lang="es-CL" sz="4800" dirty="0" smtClean="0"/>
            </a:br>
            <a:r>
              <a:rPr lang="es-CL" sz="4800" dirty="0" smtClean="0"/>
              <a:t>Unidad 3</a:t>
            </a:r>
            <a:r>
              <a:rPr lang="es-CL" sz="4800" dirty="0" smtClean="0"/>
              <a:t> </a:t>
            </a:r>
            <a:endParaRPr lang="es-CL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11760" y="3789040"/>
            <a:ext cx="6400800" cy="1752600"/>
          </a:xfrm>
        </p:spPr>
        <p:txBody>
          <a:bodyPr/>
          <a:lstStyle/>
          <a:p>
            <a:r>
              <a:rPr lang="es-CL" dirty="0" smtClean="0"/>
              <a:t>4° básico</a:t>
            </a:r>
            <a:endParaRPr lang="es-CL" dirty="0" smtClean="0"/>
          </a:p>
          <a:p>
            <a:r>
              <a:rPr lang="es-CL" dirty="0" smtClean="0"/>
              <a:t>Profesora Lorena Hernández</a:t>
            </a:r>
          </a:p>
          <a:p>
            <a:r>
              <a:rPr lang="es-CL" dirty="0" smtClean="0"/>
              <a:t>Lenguaje y comunicación </a:t>
            </a:r>
            <a:endParaRPr lang="es-CL" dirty="0"/>
          </a:p>
        </p:txBody>
      </p:sp>
      <p:pic>
        <p:nvPicPr>
          <p:cNvPr id="1026" name="Picture 2" descr="Pin en ima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198385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72819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Llamada rectangular redondeada"/>
          <p:cNvSpPr/>
          <p:nvPr/>
        </p:nvSpPr>
        <p:spPr>
          <a:xfrm>
            <a:off x="1478748" y="227437"/>
            <a:ext cx="5543725" cy="1315680"/>
          </a:xfrm>
          <a:prstGeom prst="wedgeRoundRectCallout">
            <a:avLst>
              <a:gd name="adj1" fmla="val 58195"/>
              <a:gd name="adj2" fmla="val 2979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 esta clase comprenderemos poemas y sus características, identificando rimas, estrofas y versos. </a:t>
            </a:r>
            <a:endParaRPr lang="es-CL" dirty="0"/>
          </a:p>
        </p:txBody>
      </p:sp>
      <p:pic>
        <p:nvPicPr>
          <p:cNvPr id="8" name="7 Imagen" descr="Descripción: C:\Users\elba\Desktop\carpetas escri\2015\LOGO\logo escuela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01541"/>
            <a:ext cx="1082002" cy="1341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7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8006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6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2907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2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76"/>
            <a:ext cx="884210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6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" y="116632"/>
            <a:ext cx="908780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5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6" y="11151"/>
            <a:ext cx="6938276" cy="663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65" y="2200316"/>
            <a:ext cx="149719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7020272" y="188641"/>
            <a:ext cx="1857236" cy="1728192"/>
          </a:xfrm>
          <a:prstGeom prst="wedgeRoundRectCallout">
            <a:avLst>
              <a:gd name="adj1" fmla="val 17647"/>
              <a:gd name="adj2" fmla="val 6880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Ahora, trabajaremos en la guía 1.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41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41196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1" y="5063333"/>
            <a:ext cx="8228527" cy="96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3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82" y="404664"/>
            <a:ext cx="6896550" cy="602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8437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8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" y="1294042"/>
            <a:ext cx="855180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7539"/>
            <a:ext cx="2376264" cy="199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3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2656"/>
            <a:ext cx="834075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97152"/>
            <a:ext cx="1512169" cy="17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5043405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19588"/>
            <a:ext cx="6552728" cy="204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0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4105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584176" cy="194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5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704856" cy="577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5" y="207059"/>
            <a:ext cx="870077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76" y="4509119"/>
            <a:ext cx="2004880" cy="227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6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2520280"/>
          </a:xfrm>
        </p:spPr>
        <p:txBody>
          <a:bodyPr>
            <a:normAutofit/>
          </a:bodyPr>
          <a:lstStyle/>
          <a:p>
            <a:r>
              <a:rPr lang="es-CL" sz="3200" dirty="0" smtClean="0"/>
              <a:t>Para finalizar COMPLETA TU TICKET DE SALIDA.</a:t>
            </a:r>
            <a:br>
              <a:rPr lang="es-CL" sz="3200" dirty="0" smtClean="0"/>
            </a:br>
            <a:endParaRPr lang="es-CL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347864" y="5589240"/>
            <a:ext cx="3779912" cy="720081"/>
          </a:xfrm>
        </p:spPr>
        <p:txBody>
          <a:bodyPr>
            <a:normAutofit fontScale="55000" lnSpcReduction="20000"/>
          </a:bodyPr>
          <a:lstStyle/>
          <a:p>
            <a:r>
              <a:rPr lang="es-CL" sz="4000" dirty="0" smtClean="0">
                <a:solidFill>
                  <a:srgbClr val="FF0000"/>
                </a:solidFill>
              </a:rPr>
              <a:t>¡Muchas gracias por tu atención!</a:t>
            </a:r>
            <a:endParaRPr lang="es-CL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68316"/>
            <a:ext cx="2459748" cy="228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1872208" cy="435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1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3"/>
            <a:ext cx="8964488" cy="58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2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4521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7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3"/>
            <a:ext cx="8568952" cy="60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2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1"/>
            <a:ext cx="8496944" cy="587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4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13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58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859277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ncial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45</TotalTime>
  <Words>50</Words>
  <Application>Microsoft Office PowerPoint</Application>
  <PresentationFormat>Presentación en pantalla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Esencial</vt:lpstr>
      <vt:lpstr>Los poemas Unidad 3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finalizar COMPLETA TU TICKET DE SALIDA.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poemas </dc:title>
  <dc:creator>Lore</dc:creator>
  <cp:lastModifiedBy>Lore</cp:lastModifiedBy>
  <cp:revision>11</cp:revision>
  <dcterms:created xsi:type="dcterms:W3CDTF">2020-08-12T13:46:13Z</dcterms:created>
  <dcterms:modified xsi:type="dcterms:W3CDTF">2020-08-12T14:33:08Z</dcterms:modified>
</cp:coreProperties>
</file>