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F724D-59CB-4363-8694-DED80972C738}" type="datetimeFigureOut">
              <a:rPr lang="es-CL" smtClean="0"/>
              <a:t>24-05-2022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0C5EE-2B2C-4079-9620-B576E11823E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449293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F724D-59CB-4363-8694-DED80972C738}" type="datetimeFigureOut">
              <a:rPr lang="es-CL" smtClean="0"/>
              <a:t>24-05-2022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0C5EE-2B2C-4079-9620-B576E11823E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431177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F724D-59CB-4363-8694-DED80972C738}" type="datetimeFigureOut">
              <a:rPr lang="es-CL" smtClean="0"/>
              <a:t>24-05-2022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0C5EE-2B2C-4079-9620-B576E11823E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763853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F724D-59CB-4363-8694-DED80972C738}" type="datetimeFigureOut">
              <a:rPr lang="es-CL" smtClean="0"/>
              <a:t>24-05-2022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0C5EE-2B2C-4079-9620-B576E11823E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40156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F724D-59CB-4363-8694-DED80972C738}" type="datetimeFigureOut">
              <a:rPr lang="es-CL" smtClean="0"/>
              <a:t>24-05-2022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0C5EE-2B2C-4079-9620-B576E11823E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143337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F724D-59CB-4363-8694-DED80972C738}" type="datetimeFigureOut">
              <a:rPr lang="es-CL" smtClean="0"/>
              <a:t>24-05-2022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0C5EE-2B2C-4079-9620-B576E11823E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543038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F724D-59CB-4363-8694-DED80972C738}" type="datetimeFigureOut">
              <a:rPr lang="es-CL" smtClean="0"/>
              <a:t>24-05-2022</a:t>
            </a:fld>
            <a:endParaRPr lang="es-C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0C5EE-2B2C-4079-9620-B576E11823E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028561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F724D-59CB-4363-8694-DED80972C738}" type="datetimeFigureOut">
              <a:rPr lang="es-CL" smtClean="0"/>
              <a:t>24-05-2022</a:t>
            </a:fld>
            <a:endParaRPr lang="es-C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0C5EE-2B2C-4079-9620-B576E11823E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922262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F724D-59CB-4363-8694-DED80972C738}" type="datetimeFigureOut">
              <a:rPr lang="es-CL" smtClean="0"/>
              <a:t>24-05-2022</a:t>
            </a:fld>
            <a:endParaRPr lang="es-C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0C5EE-2B2C-4079-9620-B576E11823E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77854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F724D-59CB-4363-8694-DED80972C738}" type="datetimeFigureOut">
              <a:rPr lang="es-CL" smtClean="0"/>
              <a:t>24-05-2022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0C5EE-2B2C-4079-9620-B576E11823E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839112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F724D-59CB-4363-8694-DED80972C738}" type="datetimeFigureOut">
              <a:rPr lang="es-CL" smtClean="0"/>
              <a:t>24-05-2022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0C5EE-2B2C-4079-9620-B576E11823E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537713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6F724D-59CB-4363-8694-DED80972C738}" type="datetimeFigureOut">
              <a:rPr lang="es-CL" smtClean="0"/>
              <a:t>24-05-2022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60C5EE-2B2C-4079-9620-B576E11823E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00791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724217" y="518749"/>
            <a:ext cx="2879725" cy="3599815"/>
          </a:xfrm>
          <a:prstGeom prst="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CL" sz="48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¿Quién?</a:t>
            </a:r>
          </a:p>
        </p:txBody>
      </p:sp>
      <p:sp>
        <p:nvSpPr>
          <p:cNvPr id="5" name="Rectángulo 4"/>
          <p:cNvSpPr/>
          <p:nvPr/>
        </p:nvSpPr>
        <p:spPr>
          <a:xfrm>
            <a:off x="4464548" y="518746"/>
            <a:ext cx="2879725" cy="3599815"/>
          </a:xfrm>
          <a:prstGeom prst="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CL" sz="48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¿Cuál es? </a:t>
            </a:r>
          </a:p>
        </p:txBody>
      </p:sp>
      <p:sp>
        <p:nvSpPr>
          <p:cNvPr id="6" name="Rectángulo 5"/>
          <p:cNvSpPr/>
          <p:nvPr/>
        </p:nvSpPr>
        <p:spPr>
          <a:xfrm>
            <a:off x="8204880" y="518747"/>
            <a:ext cx="2879725" cy="3599815"/>
          </a:xfrm>
          <a:prstGeom prst="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CL" sz="48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¿Qué diferencias hay?</a:t>
            </a:r>
          </a:p>
        </p:txBody>
      </p:sp>
    </p:spTree>
    <p:extLst>
      <p:ext uri="{BB962C8B-B14F-4D97-AF65-F5344CB8AC3E}">
        <p14:creationId xmlns:p14="http://schemas.microsoft.com/office/powerpoint/2010/main" val="5193668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724217" y="518749"/>
            <a:ext cx="2879725" cy="3599815"/>
          </a:xfrm>
          <a:prstGeom prst="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CL" sz="4800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Describe </a:t>
            </a:r>
            <a:endParaRPr lang="es-CL" sz="4800" dirty="0">
              <a:solidFill>
                <a:schemeClr val="tx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4399234" y="509450"/>
            <a:ext cx="2879725" cy="3599815"/>
          </a:xfrm>
          <a:prstGeom prst="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CL" sz="48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¿Dónde?</a:t>
            </a:r>
          </a:p>
        </p:txBody>
      </p:sp>
      <p:sp>
        <p:nvSpPr>
          <p:cNvPr id="6" name="Rectángulo 5"/>
          <p:cNvSpPr/>
          <p:nvPr/>
        </p:nvSpPr>
        <p:spPr>
          <a:xfrm>
            <a:off x="8074251" y="518749"/>
            <a:ext cx="2879725" cy="3599815"/>
          </a:xfrm>
          <a:prstGeom prst="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CL" sz="40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¿Cómo clasificarías?</a:t>
            </a:r>
          </a:p>
        </p:txBody>
      </p:sp>
    </p:spTree>
    <p:extLst>
      <p:ext uri="{BB962C8B-B14F-4D97-AF65-F5344CB8AC3E}">
        <p14:creationId xmlns:p14="http://schemas.microsoft.com/office/powerpoint/2010/main" val="19061803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724217" y="518749"/>
            <a:ext cx="2879725" cy="3599815"/>
          </a:xfrm>
          <a:prstGeom prst="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CL" sz="48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¿Qué?</a:t>
            </a:r>
          </a:p>
        </p:txBody>
      </p:sp>
      <p:sp>
        <p:nvSpPr>
          <p:cNvPr id="5" name="Rectángulo 4"/>
          <p:cNvSpPr/>
          <p:nvPr/>
        </p:nvSpPr>
        <p:spPr>
          <a:xfrm>
            <a:off x="4403588" y="518749"/>
            <a:ext cx="2879725" cy="3599815"/>
          </a:xfrm>
          <a:prstGeom prst="rect">
            <a:avLst/>
          </a:prstGeom>
          <a:noFill/>
          <a:ln w="762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CL" sz="48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¿Qué pasa si?</a:t>
            </a:r>
          </a:p>
        </p:txBody>
      </p:sp>
      <p:sp>
        <p:nvSpPr>
          <p:cNvPr id="6" name="Rectángulo 5"/>
          <p:cNvSpPr/>
          <p:nvPr/>
        </p:nvSpPr>
        <p:spPr>
          <a:xfrm>
            <a:off x="8422594" y="518749"/>
            <a:ext cx="2879725" cy="3599815"/>
          </a:xfrm>
          <a:prstGeom prst="rect">
            <a:avLst/>
          </a:prstGeom>
          <a:noFill/>
          <a:ln w="762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CL" sz="48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¿Qué relación existe?</a:t>
            </a:r>
          </a:p>
        </p:txBody>
      </p:sp>
    </p:spTree>
    <p:extLst>
      <p:ext uri="{BB962C8B-B14F-4D97-AF65-F5344CB8AC3E}">
        <p14:creationId xmlns:p14="http://schemas.microsoft.com/office/powerpoint/2010/main" val="1842582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824365" y="688566"/>
            <a:ext cx="2879725" cy="3599815"/>
          </a:xfrm>
          <a:prstGeom prst="rect">
            <a:avLst/>
          </a:prstGeom>
          <a:noFill/>
          <a:ln w="762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CL" sz="36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¿Qué consecuencias tiene?</a:t>
            </a:r>
          </a:p>
        </p:txBody>
      </p:sp>
      <p:sp>
        <p:nvSpPr>
          <p:cNvPr id="5" name="Rectángulo 4"/>
          <p:cNvSpPr/>
          <p:nvPr/>
        </p:nvSpPr>
        <p:spPr>
          <a:xfrm>
            <a:off x="4730159" y="688566"/>
            <a:ext cx="2879725" cy="3599815"/>
          </a:xfrm>
          <a:prstGeom prst="rect">
            <a:avLst/>
          </a:prstGeom>
          <a:noFill/>
          <a:ln w="762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CL" sz="4400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Comprueba el resultado</a:t>
            </a:r>
            <a:endParaRPr lang="es-CL" sz="4400" dirty="0">
              <a:solidFill>
                <a:schemeClr val="tx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8635953" y="688566"/>
            <a:ext cx="2879725" cy="3599815"/>
          </a:xfrm>
          <a:prstGeom prst="rect">
            <a:avLst/>
          </a:prstGeom>
          <a:noFill/>
          <a:ln w="762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CL" sz="48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Explica por qué</a:t>
            </a:r>
          </a:p>
        </p:txBody>
      </p:sp>
    </p:spTree>
    <p:extLst>
      <p:ext uri="{BB962C8B-B14F-4D97-AF65-F5344CB8AC3E}">
        <p14:creationId xmlns:p14="http://schemas.microsoft.com/office/powerpoint/2010/main" val="29685247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837428" y="544875"/>
            <a:ext cx="2879725" cy="3599815"/>
          </a:xfrm>
          <a:prstGeom prst="rect">
            <a:avLst/>
          </a:prstGeom>
          <a:noFill/>
          <a:ln w="762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CL" sz="48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¿Qué significa este término?</a:t>
            </a:r>
          </a:p>
        </p:txBody>
      </p:sp>
      <p:sp>
        <p:nvSpPr>
          <p:cNvPr id="5" name="Rectángulo 4"/>
          <p:cNvSpPr/>
          <p:nvPr/>
        </p:nvSpPr>
        <p:spPr>
          <a:xfrm>
            <a:off x="4403588" y="518749"/>
            <a:ext cx="2879725" cy="3599815"/>
          </a:xfrm>
          <a:prstGeom prst="rect">
            <a:avLst/>
          </a:prstGeom>
          <a:noFill/>
          <a:ln w="762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CL" sz="48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¿Qué podemos hacer para?</a:t>
            </a:r>
          </a:p>
        </p:txBody>
      </p:sp>
      <p:sp>
        <p:nvSpPr>
          <p:cNvPr id="6" name="Rectángulo 5"/>
          <p:cNvSpPr/>
          <p:nvPr/>
        </p:nvSpPr>
        <p:spPr>
          <a:xfrm>
            <a:off x="8383405" y="544874"/>
            <a:ext cx="2879725" cy="3599815"/>
          </a:xfrm>
          <a:prstGeom prst="rect">
            <a:avLst/>
          </a:prstGeom>
          <a:noFill/>
          <a:ln w="762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CL" sz="48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¿A qué se debe?</a:t>
            </a:r>
          </a:p>
        </p:txBody>
      </p:sp>
    </p:spTree>
    <p:extLst>
      <p:ext uri="{BB962C8B-B14F-4D97-AF65-F5344CB8AC3E}">
        <p14:creationId xmlns:p14="http://schemas.microsoft.com/office/powerpoint/2010/main" val="34293497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833073" y="845320"/>
            <a:ext cx="2879725" cy="3599815"/>
          </a:xfrm>
          <a:prstGeom prst="rect">
            <a:avLst/>
          </a:prstGeom>
          <a:noFill/>
          <a:ln w="762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CL" sz="40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¿Qué fue lo más importante que aprendiste?</a:t>
            </a:r>
          </a:p>
        </p:txBody>
      </p:sp>
      <p:sp>
        <p:nvSpPr>
          <p:cNvPr id="5" name="Rectángulo 4"/>
          <p:cNvSpPr/>
          <p:nvPr/>
        </p:nvSpPr>
        <p:spPr>
          <a:xfrm>
            <a:off x="4764994" y="845320"/>
            <a:ext cx="2879725" cy="3599815"/>
          </a:xfrm>
          <a:prstGeom prst="rect">
            <a:avLst/>
          </a:prstGeom>
          <a:noFill/>
          <a:ln w="762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CL" sz="48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¿Qué fue lo más difícil?</a:t>
            </a:r>
          </a:p>
        </p:txBody>
      </p:sp>
      <p:sp>
        <p:nvSpPr>
          <p:cNvPr id="6" name="Rectángulo 5"/>
          <p:cNvSpPr/>
          <p:nvPr/>
        </p:nvSpPr>
        <p:spPr>
          <a:xfrm>
            <a:off x="8500971" y="845319"/>
            <a:ext cx="2879725" cy="3599815"/>
          </a:xfrm>
          <a:prstGeom prst="rect">
            <a:avLst/>
          </a:prstGeom>
          <a:noFill/>
          <a:ln w="762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CL" sz="44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¿Estás en acuerdo o en </a:t>
            </a:r>
            <a:r>
              <a:rPr lang="es-CL" sz="4400" dirty="0" err="1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desacuerdocon</a:t>
            </a:r>
            <a:r>
              <a:rPr lang="es-CL" sz="44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5322270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663257" y="884508"/>
            <a:ext cx="2879725" cy="3599815"/>
          </a:xfrm>
          <a:prstGeom prst="rect">
            <a:avLst/>
          </a:prstGeom>
          <a:noFill/>
          <a:ln w="762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CL" sz="48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¿Qué pregunta te surge?</a:t>
            </a:r>
          </a:p>
        </p:txBody>
      </p:sp>
      <p:sp>
        <p:nvSpPr>
          <p:cNvPr id="5" name="Rectángulo 4"/>
          <p:cNvSpPr/>
          <p:nvPr/>
        </p:nvSpPr>
        <p:spPr>
          <a:xfrm>
            <a:off x="4438422" y="884508"/>
            <a:ext cx="2879725" cy="3599815"/>
          </a:xfrm>
          <a:prstGeom prst="rect">
            <a:avLst/>
          </a:prstGeom>
          <a:noFill/>
          <a:ln w="762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CL" sz="48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¿Qué opinas de?</a:t>
            </a:r>
          </a:p>
        </p:txBody>
      </p:sp>
      <p:sp>
        <p:nvSpPr>
          <p:cNvPr id="6" name="Rectángulo 5"/>
          <p:cNvSpPr/>
          <p:nvPr/>
        </p:nvSpPr>
        <p:spPr>
          <a:xfrm>
            <a:off x="8422593" y="884507"/>
            <a:ext cx="2879725" cy="3599815"/>
          </a:xfrm>
          <a:prstGeom prst="rect">
            <a:avLst/>
          </a:prstGeom>
          <a:noFill/>
          <a:ln w="762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CL" sz="48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¿Cómo </a:t>
            </a:r>
            <a:r>
              <a:rPr lang="es-CL" sz="480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te explicas?</a:t>
            </a:r>
            <a:endParaRPr lang="es-CL" sz="4800" dirty="0">
              <a:solidFill>
                <a:schemeClr val="tx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945026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102</Words>
  <Application>Microsoft Office PowerPoint</Application>
  <PresentationFormat>Panorámica</PresentationFormat>
  <Paragraphs>21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Alvaro Andrade</dc:creator>
  <cp:lastModifiedBy>Lucía Guerra Zúñiga</cp:lastModifiedBy>
  <cp:revision>4</cp:revision>
  <dcterms:created xsi:type="dcterms:W3CDTF">2021-10-05T19:29:02Z</dcterms:created>
  <dcterms:modified xsi:type="dcterms:W3CDTF">2022-05-24T18:37:37Z</dcterms:modified>
</cp:coreProperties>
</file>