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462" r:id="rId2"/>
    <p:sldId id="484" r:id="rId3"/>
    <p:sldId id="485" r:id="rId4"/>
    <p:sldId id="465" r:id="rId5"/>
    <p:sldId id="463" r:id="rId6"/>
    <p:sldId id="474" r:id="rId7"/>
    <p:sldId id="475" r:id="rId8"/>
    <p:sldId id="476" r:id="rId9"/>
    <p:sldId id="478" r:id="rId10"/>
    <p:sldId id="479" r:id="rId11"/>
    <p:sldId id="486" r:id="rId12"/>
    <p:sldId id="473" r:id="rId13"/>
    <p:sldId id="481" r:id="rId14"/>
    <p:sldId id="483" r:id="rId15"/>
    <p:sldId id="471" r:id="rId16"/>
  </p:sldIdLst>
  <p:sldSz cx="12192000" cy="6858000"/>
  <p:notesSz cx="6797675" cy="9926638"/>
  <p:defaultTextStyle>
    <a:defPPr>
      <a:defRPr lang="es-ES"/>
    </a:defPPr>
    <a:lvl1pPr algn="l"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1pPr>
    <a:lvl2pPr marL="457200" algn="l"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2pPr>
    <a:lvl3pPr marL="914400" algn="l"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elipe Coloma Alamos" initials="FCA" lastIdx="5" clrIdx="0">
    <p:extLst>
      <p:ext uri="{19B8F6BF-5375-455C-9EA6-DF929625EA0E}">
        <p15:presenceInfo xmlns:p15="http://schemas.microsoft.com/office/powerpoint/2012/main" userId="S::felipe.colomaalamos@mineduc.cl::5bfd0125-97ac-4fb7-b39c-554c17568485" providerId="AD"/>
      </p:ext>
    </p:extLst>
  </p:cmAuthor>
  <p:cmAuthor id="2" name="Sylvia Oriana Munoz Munoz" initials="SOMM" lastIdx="5" clrIdx="1">
    <p:extLst>
      <p:ext uri="{19B8F6BF-5375-455C-9EA6-DF929625EA0E}">
        <p15:presenceInfo xmlns:p15="http://schemas.microsoft.com/office/powerpoint/2012/main" userId="S-1-5-21-4051764367-3065908969-1895326823-88921" providerId="AD"/>
      </p:ext>
    </p:extLst>
  </p:cmAuthor>
  <p:cmAuthor id="3" name="Macarena de las Mercedes Rojas Flores" initials="MdlMRF" lastIdx="2" clrIdx="2">
    <p:extLst>
      <p:ext uri="{19B8F6BF-5375-455C-9EA6-DF929625EA0E}">
        <p15:presenceInfo xmlns:p15="http://schemas.microsoft.com/office/powerpoint/2012/main" userId="S-1-5-21-4051764367-3065908969-1895326823-6860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69C"/>
    <a:srgbClr val="E73346"/>
    <a:srgbClr val="376092"/>
    <a:srgbClr val="2A4C7F"/>
    <a:srgbClr val="FF3A4F"/>
    <a:srgbClr val="E0EDFF"/>
    <a:srgbClr val="E1EDFC"/>
    <a:srgbClr val="405177"/>
    <a:srgbClr val="9BCB83"/>
    <a:srgbClr val="68CCA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932"/>
    <p:restoredTop sz="94711"/>
  </p:normalViewPr>
  <p:slideViewPr>
    <p:cSldViewPr>
      <p:cViewPr varScale="1">
        <p:scale>
          <a:sx n="69" d="100"/>
          <a:sy n="69" d="100"/>
        </p:scale>
        <p:origin x="906"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Hoja_de_c_lculo_de_Microsoft_Excel.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4753650245511893E-2"/>
          <c:y val="0.16014684287812042"/>
          <c:w val="0.90693971579791643"/>
          <c:h val="0.4929203232855805"/>
        </c:manualLayout>
      </c:layout>
      <c:barChart>
        <c:barDir val="col"/>
        <c:grouping val="clustered"/>
        <c:varyColors val="0"/>
        <c:ser>
          <c:idx val="0"/>
          <c:order val="0"/>
          <c:tx>
            <c:strRef>
              <c:f>Hoja1!$B$1</c:f>
              <c:strCache>
                <c:ptCount val="1"/>
                <c:pt idx="0">
                  <c:v>N° docentes mentores</c:v>
                </c:pt>
              </c:strCache>
            </c:strRef>
          </c:tx>
          <c:spPr>
            <a:solidFill>
              <a:schemeClr val="accent1">
                <a:alpha val="7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CL"/>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Hoja1!$A$2:$A$18</c:f>
              <c:strCache>
                <c:ptCount val="17"/>
                <c:pt idx="0">
                  <c:v>De Arica y Parinacota</c:v>
                </c:pt>
                <c:pt idx="1">
                  <c:v>De Tarapacá</c:v>
                </c:pt>
                <c:pt idx="2">
                  <c:v>De Antofagasta</c:v>
                </c:pt>
                <c:pt idx="3">
                  <c:v>De Atacama</c:v>
                </c:pt>
                <c:pt idx="4">
                  <c:v>De Coquimbo</c:v>
                </c:pt>
                <c:pt idx="5">
                  <c:v>De Valparaíso</c:v>
                </c:pt>
                <c:pt idx="6">
                  <c:v>Metropolitana</c:v>
                </c:pt>
                <c:pt idx="7">
                  <c:v>Del Libertador Bernardo O’Higgins</c:v>
                </c:pt>
                <c:pt idx="8">
                  <c:v>Del Maule</c:v>
                </c:pt>
                <c:pt idx="9">
                  <c:v>De Ñuble</c:v>
                </c:pt>
                <c:pt idx="10">
                  <c:v>De Bío Bío</c:v>
                </c:pt>
                <c:pt idx="11">
                  <c:v>De La Araucanía</c:v>
                </c:pt>
                <c:pt idx="12">
                  <c:v>De Los Ríos</c:v>
                </c:pt>
                <c:pt idx="13">
                  <c:v>De Los Lagos</c:v>
                </c:pt>
                <c:pt idx="14">
                  <c:v>De Aysén</c:v>
                </c:pt>
                <c:pt idx="15">
                  <c:v>De Magallanes</c:v>
                </c:pt>
                <c:pt idx="16">
                  <c:v>Sin información</c:v>
                </c:pt>
              </c:strCache>
            </c:strRef>
          </c:cat>
          <c:val>
            <c:numRef>
              <c:f>Hoja1!$B$2:$B$18</c:f>
              <c:numCache>
                <c:formatCode>General</c:formatCode>
                <c:ptCount val="17"/>
                <c:pt idx="0">
                  <c:v>4</c:v>
                </c:pt>
                <c:pt idx="1">
                  <c:v>0</c:v>
                </c:pt>
                <c:pt idx="2">
                  <c:v>0</c:v>
                </c:pt>
                <c:pt idx="3">
                  <c:v>5</c:v>
                </c:pt>
                <c:pt idx="4">
                  <c:v>46</c:v>
                </c:pt>
                <c:pt idx="5">
                  <c:v>116</c:v>
                </c:pt>
                <c:pt idx="6">
                  <c:v>275</c:v>
                </c:pt>
                <c:pt idx="7">
                  <c:v>5</c:v>
                </c:pt>
                <c:pt idx="8">
                  <c:v>196</c:v>
                </c:pt>
                <c:pt idx="9">
                  <c:v>114</c:v>
                </c:pt>
                <c:pt idx="10">
                  <c:v>320</c:v>
                </c:pt>
                <c:pt idx="11">
                  <c:v>67</c:v>
                </c:pt>
                <c:pt idx="12">
                  <c:v>6</c:v>
                </c:pt>
                <c:pt idx="13">
                  <c:v>111</c:v>
                </c:pt>
                <c:pt idx="14">
                  <c:v>1</c:v>
                </c:pt>
                <c:pt idx="15">
                  <c:v>5</c:v>
                </c:pt>
                <c:pt idx="16">
                  <c:v>93</c:v>
                </c:pt>
              </c:numCache>
            </c:numRef>
          </c:val>
          <c:extLst>
            <c:ext xmlns:c16="http://schemas.microsoft.com/office/drawing/2014/chart" uri="{C3380CC4-5D6E-409C-BE32-E72D297353CC}">
              <c16:uniqueId val="{00000000-D02B-49A9-8EB7-DDF8DC710A6F}"/>
            </c:ext>
          </c:extLst>
        </c:ser>
        <c:dLbls>
          <c:dLblPos val="outEnd"/>
          <c:showLegendKey val="0"/>
          <c:showVal val="1"/>
          <c:showCatName val="0"/>
          <c:showSerName val="0"/>
          <c:showPercent val="0"/>
          <c:showBubbleSize val="0"/>
        </c:dLbls>
        <c:gapWidth val="80"/>
        <c:overlap val="25"/>
        <c:axId val="-542374320"/>
        <c:axId val="-542365616"/>
      </c:barChart>
      <c:catAx>
        <c:axId val="-542374320"/>
        <c:scaling>
          <c:orientation val="minMax"/>
        </c:scaling>
        <c:delete val="0"/>
        <c:axPos val="b"/>
        <c:title>
          <c:tx>
            <c:rich>
              <a:bodyPr rot="0" spcFirstLastPara="1" vertOverflow="ellipsis" vert="horz" wrap="square" anchor="ctr" anchorCtr="1"/>
              <a:lstStyle/>
              <a:p>
                <a:pPr>
                  <a:defRPr sz="900" b="0" i="0" u="none" strike="noStrike" kern="1200" cap="all" baseline="0">
                    <a:solidFill>
                      <a:schemeClr val="tx1">
                        <a:lumMod val="65000"/>
                        <a:lumOff val="35000"/>
                      </a:schemeClr>
                    </a:solidFill>
                    <a:latin typeface="+mn-lt"/>
                    <a:ea typeface="+mn-ea"/>
                    <a:cs typeface="+mn-cs"/>
                  </a:defRPr>
                </a:pPr>
                <a:r>
                  <a:rPr lang="es-CL"/>
                  <a:t>Región</a:t>
                </a:r>
              </a:p>
            </c:rich>
          </c:tx>
          <c:layout>
            <c:manualLayout>
              <c:xMode val="edge"/>
              <c:yMode val="edge"/>
              <c:x val="0.50305188645418408"/>
              <c:y val="0.93249644455236036"/>
            </c:manualLayout>
          </c:layout>
          <c:overlay val="0"/>
          <c:spPr>
            <a:noFill/>
            <a:ln>
              <a:noFill/>
            </a:ln>
            <a:effectLst/>
          </c:spPr>
          <c:txPr>
            <a:bodyPr rot="0" spcFirstLastPara="1" vertOverflow="ellipsis" vert="horz" wrap="square" anchor="ctr" anchorCtr="1"/>
            <a:lstStyle/>
            <a:p>
              <a:pPr>
                <a:defRPr sz="900" b="0" i="0" u="none" strike="noStrike" kern="1200" cap="all" baseline="0">
                  <a:solidFill>
                    <a:schemeClr val="tx1">
                      <a:lumMod val="65000"/>
                      <a:lumOff val="35000"/>
                    </a:schemeClr>
                  </a:solidFill>
                  <a:latin typeface="+mn-lt"/>
                  <a:ea typeface="+mn-ea"/>
                  <a:cs typeface="+mn-cs"/>
                </a:defRPr>
              </a:pPr>
              <a:endParaRPr lang="es-CL"/>
            </a:p>
          </c:txPr>
        </c:title>
        <c:numFmt formatCode="General" sourceLinked="1"/>
        <c:majorTickMark val="none"/>
        <c:minorTickMark val="none"/>
        <c:tickLblPos val="nextTo"/>
        <c:spPr>
          <a:noFill/>
          <a:ln w="1587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cap="none" spc="20" normalizeH="0" baseline="0">
                <a:solidFill>
                  <a:schemeClr val="tx1">
                    <a:lumMod val="65000"/>
                    <a:lumOff val="35000"/>
                  </a:schemeClr>
                </a:solidFill>
                <a:latin typeface="+mn-lt"/>
                <a:ea typeface="+mn-ea"/>
                <a:cs typeface="+mn-cs"/>
              </a:defRPr>
            </a:pPr>
            <a:endParaRPr lang="es-CL"/>
          </a:p>
        </c:txPr>
        <c:crossAx val="-542365616"/>
        <c:crosses val="autoZero"/>
        <c:auto val="1"/>
        <c:lblAlgn val="ctr"/>
        <c:lblOffset val="100"/>
        <c:noMultiLvlLbl val="0"/>
      </c:catAx>
      <c:valAx>
        <c:axId val="-542365616"/>
        <c:scaling>
          <c:orientation val="minMax"/>
        </c:scaling>
        <c:delete val="0"/>
        <c:axPos val="l"/>
        <c:majorGridlines>
          <c:spPr>
            <a:ln w="9525" cap="flat" cmpd="sng" algn="ctr">
              <a:solidFill>
                <a:schemeClr val="tx1">
                  <a:lumMod val="5000"/>
                  <a:lumOff val="95000"/>
                </a:schemeClr>
              </a:solidFill>
              <a:round/>
            </a:ln>
            <a:effectLst/>
          </c:spPr>
        </c:majorGridlines>
        <c:title>
          <c:tx>
            <c:rich>
              <a:bodyPr rot="-5400000" spcFirstLastPara="1" vertOverflow="ellipsis" vert="horz" wrap="square" anchor="ctr" anchorCtr="1"/>
              <a:lstStyle/>
              <a:p>
                <a:pPr>
                  <a:defRPr sz="900" b="0" i="0" u="none" strike="noStrike" kern="1200" cap="all" baseline="0">
                    <a:solidFill>
                      <a:schemeClr val="tx1">
                        <a:lumMod val="65000"/>
                        <a:lumOff val="35000"/>
                      </a:schemeClr>
                    </a:solidFill>
                    <a:latin typeface="+mn-lt"/>
                    <a:ea typeface="+mn-ea"/>
                    <a:cs typeface="+mn-cs"/>
                  </a:defRPr>
                </a:pPr>
                <a:r>
                  <a:rPr lang="es-CL"/>
                  <a:t>n°</a:t>
                </a:r>
                <a:r>
                  <a:rPr lang="es-CL" baseline="0"/>
                  <a:t> de mentores</a:t>
                </a:r>
                <a:endParaRPr lang="es-CL"/>
              </a:p>
            </c:rich>
          </c:tx>
          <c:layout/>
          <c:overlay val="0"/>
          <c:spPr>
            <a:noFill/>
            <a:ln>
              <a:noFill/>
            </a:ln>
            <a:effectLst/>
          </c:spPr>
          <c:txPr>
            <a:bodyPr rot="-5400000" spcFirstLastPara="1" vertOverflow="ellipsis" vert="horz" wrap="square" anchor="ctr" anchorCtr="1"/>
            <a:lstStyle/>
            <a:p>
              <a:pPr>
                <a:defRPr sz="900" b="0" i="0" u="none" strike="noStrike" kern="1200" cap="all" baseline="0">
                  <a:solidFill>
                    <a:schemeClr val="tx1">
                      <a:lumMod val="65000"/>
                      <a:lumOff val="35000"/>
                    </a:schemeClr>
                  </a:solidFill>
                  <a:latin typeface="+mn-lt"/>
                  <a:ea typeface="+mn-ea"/>
                  <a:cs typeface="+mn-cs"/>
                </a:defRPr>
              </a:pPr>
              <a:endParaRPr lang="es-CL"/>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spc="20" baseline="0">
                <a:solidFill>
                  <a:schemeClr val="tx1">
                    <a:lumMod val="65000"/>
                    <a:lumOff val="35000"/>
                  </a:schemeClr>
                </a:solidFill>
                <a:latin typeface="+mn-lt"/>
                <a:ea typeface="+mn-ea"/>
                <a:cs typeface="+mn-cs"/>
              </a:defRPr>
            </a:pPr>
            <a:endParaRPr lang="es-CL"/>
          </a:p>
        </c:txPr>
        <c:crossAx val="-54237432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CL"/>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5">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15875" cap="flat" cmpd="sng" algn="ctr">
        <a:solidFill>
          <a:schemeClr val="tx1">
            <a:lumMod val="25000"/>
            <a:lumOff val="75000"/>
          </a:schemeClr>
        </a:solidFill>
        <a:round/>
      </a:ln>
    </cs:spPr>
    <cs:defRPr sz="900" kern="1200" cap="none" spc="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bg1"/>
    </cs:fontRef>
    <cs:spPr>
      <a:solidFill>
        <a:schemeClr val="tx1">
          <a:lumMod val="50000"/>
          <a:lumOff val="50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70000"/>
        </a:schemeClr>
      </a:solidFill>
    </cs:spPr>
  </cs:dataPoint>
  <cs:dataPoint3D>
    <cs:lnRef idx="0"/>
    <cs:fillRef idx="0">
      <cs:styleClr val="auto"/>
    </cs:fillRef>
    <cs:effectRef idx="0"/>
    <cs:fontRef idx="minor">
      <a:schemeClr val="dk1"/>
    </cs:fontRef>
    <cs:spPr>
      <a:solidFill>
        <a:schemeClr val="phClr">
          <a:alpha val="70000"/>
        </a:schemeClr>
      </a:solidFill>
    </cs:spPr>
  </cs:dataPoint3D>
  <cs:dataPointLine>
    <cs:lnRef idx="0">
      <cs:styleClr val="auto"/>
    </cs:lnRef>
    <cs:fillRef idx="0"/>
    <cs:effectRef idx="0"/>
    <cs:fontRef idx="minor">
      <a:schemeClr val="dk1"/>
    </cs:fontRef>
    <cs:spPr>
      <a:ln w="28575" cap="rnd">
        <a:solidFill>
          <a:schemeClr val="phClr">
            <a:alpha val="70000"/>
          </a:schemeClr>
        </a:solidFill>
        <a:round/>
      </a:ln>
    </cs:spPr>
  </cs:dataPointLine>
  <cs:dataPointMarker>
    <cs:lnRef idx="0"/>
    <cs:fillRef idx="0">
      <cs:styleClr val="auto"/>
    </cs:fillRef>
    <cs:effectRef idx="0"/>
    <cs:fontRef idx="minor">
      <a:schemeClr val="dk1"/>
    </cs:fontRef>
    <cs:spPr>
      <a:solidFill>
        <a:schemeClr val="phClr">
          <a:alpha val="70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5000"/>
            <a:lumOff val="9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baseline="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1600" b="0" i="0" kern="1200" cap="none" spc="50" normalizeH="0"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900" kern="1200" spc="20" baseline="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encabezado">
            <a:extLst>
              <a:ext uri="{FF2B5EF4-FFF2-40B4-BE49-F238E27FC236}">
                <a16:creationId xmlns:a16="http://schemas.microsoft.com/office/drawing/2014/main" id="{5A794363-32D6-480F-9604-28F16EE83749}"/>
              </a:ext>
            </a:extLst>
          </p:cNvPr>
          <p:cNvSpPr>
            <a:spLocks noGrp="1"/>
          </p:cNvSpPr>
          <p:nvPr>
            <p:ph type="hdr" sz="quarter"/>
          </p:nvPr>
        </p:nvSpPr>
        <p:spPr>
          <a:xfrm>
            <a:off x="0" y="0"/>
            <a:ext cx="2946400" cy="496888"/>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s-ES" dirty="0"/>
          </a:p>
        </p:txBody>
      </p:sp>
      <p:sp>
        <p:nvSpPr>
          <p:cNvPr id="3" name="2 Marcador de fecha">
            <a:extLst>
              <a:ext uri="{FF2B5EF4-FFF2-40B4-BE49-F238E27FC236}">
                <a16:creationId xmlns:a16="http://schemas.microsoft.com/office/drawing/2014/main" id="{EC9423A9-644C-4233-B0D9-F0FC5A4092B0}"/>
              </a:ext>
            </a:extLst>
          </p:cNvPr>
          <p:cNvSpPr>
            <a:spLocks noGrp="1"/>
          </p:cNvSpPr>
          <p:nvPr>
            <p:ph type="dt" sz="quarter" idx="1"/>
          </p:nvPr>
        </p:nvSpPr>
        <p:spPr>
          <a:xfrm>
            <a:off x="3849688" y="0"/>
            <a:ext cx="2946400" cy="49688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fld id="{D2A9B46C-996F-024C-8063-941168399F6F}" type="datetimeFigureOut">
              <a:rPr lang="es-ES"/>
              <a:pPr/>
              <a:t>23/08/2021</a:t>
            </a:fld>
            <a:endParaRPr lang="es-ES" dirty="0"/>
          </a:p>
        </p:txBody>
      </p:sp>
      <p:sp>
        <p:nvSpPr>
          <p:cNvPr id="4" name="3 Marcador de pie de página">
            <a:extLst>
              <a:ext uri="{FF2B5EF4-FFF2-40B4-BE49-F238E27FC236}">
                <a16:creationId xmlns:a16="http://schemas.microsoft.com/office/drawing/2014/main" id="{9C388EE4-4C8A-4372-B607-7BC5298D4C20}"/>
              </a:ext>
            </a:extLst>
          </p:cNvPr>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s-ES" dirty="0"/>
          </a:p>
        </p:txBody>
      </p:sp>
      <p:sp>
        <p:nvSpPr>
          <p:cNvPr id="5" name="4 Marcador de número de diapositiva">
            <a:extLst>
              <a:ext uri="{FF2B5EF4-FFF2-40B4-BE49-F238E27FC236}">
                <a16:creationId xmlns:a16="http://schemas.microsoft.com/office/drawing/2014/main" id="{1CA7C747-E886-4F04-AB9C-2A19340F7FAA}"/>
              </a:ext>
            </a:extLst>
          </p:cNvPr>
          <p:cNvSpPr>
            <a:spLocks noGrp="1"/>
          </p:cNvSpPr>
          <p:nvPr>
            <p:ph type="sldNum" sz="quarter" idx="3"/>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BED47473-2D29-2146-A852-1C6F081F3DE8}" type="slidenum">
              <a:rPr lang="es-ES"/>
              <a:pPr/>
              <a:t>‹Nº›</a:t>
            </a:fld>
            <a:endParaRPr lang="es-ES" dirty="0"/>
          </a:p>
        </p:txBody>
      </p:sp>
    </p:spTree>
    <p:extLst>
      <p:ext uri="{BB962C8B-B14F-4D97-AF65-F5344CB8AC3E}">
        <p14:creationId xmlns:p14="http://schemas.microsoft.com/office/powerpoint/2010/main" val="10834107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74053385-9CA6-402A-970F-F41FBF365B92}"/>
              </a:ext>
            </a:extLst>
          </p:cNvPr>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atin typeface="Calibri" charset="0"/>
                <a:ea typeface="ＭＳ Ｐゴシック" charset="-128"/>
                <a:cs typeface="+mn-cs"/>
              </a:defRPr>
            </a:lvl1pPr>
          </a:lstStyle>
          <a:p>
            <a:pPr>
              <a:defRPr/>
            </a:pPr>
            <a:endParaRPr lang="es-ES_tradnl" dirty="0"/>
          </a:p>
        </p:txBody>
      </p:sp>
      <p:sp>
        <p:nvSpPr>
          <p:cNvPr id="3" name="Marcador de fecha 2">
            <a:extLst>
              <a:ext uri="{FF2B5EF4-FFF2-40B4-BE49-F238E27FC236}">
                <a16:creationId xmlns:a16="http://schemas.microsoft.com/office/drawing/2014/main" id="{3B9D14E8-7FEF-456A-835F-5BBAA5E01727}"/>
              </a:ext>
            </a:extLst>
          </p:cNvPr>
          <p:cNvSpPr>
            <a:spLocks noGrp="1"/>
          </p:cNvSpPr>
          <p:nvPr>
            <p:ph type="dt" idx="1"/>
          </p:nvPr>
        </p:nvSpPr>
        <p:spPr>
          <a:xfrm>
            <a:off x="3849688" y="0"/>
            <a:ext cx="2946400" cy="496888"/>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83408060-B41D-3E41-A168-888B3BF24367}" type="datetimeFigureOut">
              <a:rPr lang="es-ES_tradnl"/>
              <a:pPr/>
              <a:t>23/08/2021</a:t>
            </a:fld>
            <a:endParaRPr lang="es-ES_tradnl" dirty="0"/>
          </a:p>
        </p:txBody>
      </p:sp>
      <p:sp>
        <p:nvSpPr>
          <p:cNvPr id="4" name="Marcador de imagen de diapositiva 3">
            <a:extLst>
              <a:ext uri="{FF2B5EF4-FFF2-40B4-BE49-F238E27FC236}">
                <a16:creationId xmlns:a16="http://schemas.microsoft.com/office/drawing/2014/main" id="{9B2D1DC9-8060-4333-B46C-CC0E529BCB4B}"/>
              </a:ext>
            </a:extLst>
          </p:cNvPr>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pPr lvl="0"/>
            <a:endParaRPr lang="es-ES_tradnl" noProof="0" dirty="0"/>
          </a:p>
        </p:txBody>
      </p:sp>
      <p:sp>
        <p:nvSpPr>
          <p:cNvPr id="5" name="Marcador de notas 4">
            <a:extLst>
              <a:ext uri="{FF2B5EF4-FFF2-40B4-BE49-F238E27FC236}">
                <a16:creationId xmlns:a16="http://schemas.microsoft.com/office/drawing/2014/main" id="{8C08BE47-2651-4013-9114-8FE431BAEE51}"/>
              </a:ext>
            </a:extLst>
          </p:cNvPr>
          <p:cNvSpPr>
            <a:spLocks noGrp="1"/>
          </p:cNvSpPr>
          <p:nvPr>
            <p:ph type="body" sz="quarter" idx="3"/>
          </p:nvPr>
        </p:nvSpPr>
        <p:spPr>
          <a:xfrm>
            <a:off x="679450" y="4776788"/>
            <a:ext cx="5438775" cy="3908425"/>
          </a:xfrm>
          <a:prstGeom prst="rect">
            <a:avLst/>
          </a:prstGeom>
        </p:spPr>
        <p:txBody>
          <a:bodyPr vert="horz" wrap="square" lIns="91440" tIns="45720" rIns="91440" bIns="45720" numCol="1" anchor="t" anchorCtr="0" compatLnSpc="1">
            <a:prstTxWarp prst="textNoShape">
              <a:avLst/>
            </a:prstTxWarp>
          </a:bodyPr>
          <a:lstStyle/>
          <a:p>
            <a:pPr lvl="0"/>
            <a:r>
              <a:rPr lang="es-ES_tradnl"/>
              <a:t>Haga clic para modificar los estilos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6" name="Marcador de pie de página 5">
            <a:extLst>
              <a:ext uri="{FF2B5EF4-FFF2-40B4-BE49-F238E27FC236}">
                <a16:creationId xmlns:a16="http://schemas.microsoft.com/office/drawing/2014/main" id="{4D5ED18C-5392-4A35-816E-DEC9F7434551}"/>
              </a:ext>
            </a:extLst>
          </p:cNvPr>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atin typeface="Calibri" charset="0"/>
                <a:ea typeface="ＭＳ Ｐゴシック" charset="-128"/>
                <a:cs typeface="+mn-cs"/>
              </a:defRPr>
            </a:lvl1pPr>
          </a:lstStyle>
          <a:p>
            <a:pPr>
              <a:defRPr/>
            </a:pPr>
            <a:endParaRPr lang="es-ES_tradnl" dirty="0"/>
          </a:p>
        </p:txBody>
      </p:sp>
      <p:sp>
        <p:nvSpPr>
          <p:cNvPr id="7" name="Marcador de número de diapositiva 6">
            <a:extLst>
              <a:ext uri="{FF2B5EF4-FFF2-40B4-BE49-F238E27FC236}">
                <a16:creationId xmlns:a16="http://schemas.microsoft.com/office/drawing/2014/main" id="{8A7F7E68-2BC2-4777-BC55-408D85DA2A2E}"/>
              </a:ext>
            </a:extLst>
          </p:cNvPr>
          <p:cNvSpPr>
            <a:spLocks noGrp="1"/>
          </p:cNvSpPr>
          <p:nvPr>
            <p:ph type="sldNum" sz="quarter" idx="5"/>
          </p:nvPr>
        </p:nvSpPr>
        <p:spPr>
          <a:xfrm>
            <a:off x="3849688" y="9429750"/>
            <a:ext cx="2946400" cy="496888"/>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AF032A05-1415-AE4B-897B-57F74DA66C7B}" type="slidenum">
              <a:rPr lang="es-ES_tradnl"/>
              <a:pPr/>
              <a:t>‹Nº›</a:t>
            </a:fld>
            <a:endParaRPr lang="es-ES_tradnl" dirty="0"/>
          </a:p>
        </p:txBody>
      </p:sp>
    </p:spTree>
    <p:extLst>
      <p:ext uri="{BB962C8B-B14F-4D97-AF65-F5344CB8AC3E}">
        <p14:creationId xmlns:p14="http://schemas.microsoft.com/office/powerpoint/2010/main" val="39225162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Marcador de imagen de diapositiva 1"/>
          <p:cNvSpPr>
            <a:spLocks noGrp="1" noRot="1" noChangeAspect="1" noTextEdit="1"/>
          </p:cNvSpPr>
          <p:nvPr>
            <p:ph type="sldImg"/>
          </p:nvPr>
        </p:nvSpPr>
        <p:spPr bwMode="auto">
          <a:xfrm>
            <a:off x="422275" y="1241425"/>
            <a:ext cx="5953125" cy="3349625"/>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5123" name="Marcador de notas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s-ES_tradnl" dirty="0">
              <a:latin typeface="Calibri" charset="0"/>
            </a:endParaRPr>
          </a:p>
        </p:txBody>
      </p:sp>
      <p:sp>
        <p:nvSpPr>
          <p:cNvPr id="5124" name="Marcador de número de diapositiva 3"/>
          <p:cNvSpPr>
            <a:spLocks noGrp="1" noChangeArrowheads="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eaLnBrk="0" fontAlgn="base" hangingPunct="0">
              <a:spcBef>
                <a:spcPct val="0"/>
              </a:spcBef>
              <a:spcAft>
                <a:spcPct val="0"/>
              </a:spcAft>
              <a:defRPr>
                <a:solidFill>
                  <a:schemeClr val="tx1"/>
                </a:solidFill>
                <a:latin typeface="Calibri" charset="0"/>
                <a:ea typeface="ＭＳ Ｐゴシック" charset="0"/>
              </a:defRPr>
            </a:lvl6pPr>
            <a:lvl7pPr marL="2971800" indent="-228600" eaLnBrk="0" fontAlgn="base" hangingPunct="0">
              <a:spcBef>
                <a:spcPct val="0"/>
              </a:spcBef>
              <a:spcAft>
                <a:spcPct val="0"/>
              </a:spcAft>
              <a:defRPr>
                <a:solidFill>
                  <a:schemeClr val="tx1"/>
                </a:solidFill>
                <a:latin typeface="Calibri" charset="0"/>
                <a:ea typeface="ＭＳ Ｐゴシック" charset="0"/>
              </a:defRPr>
            </a:lvl7pPr>
            <a:lvl8pPr marL="3429000" indent="-228600" eaLnBrk="0" fontAlgn="base" hangingPunct="0">
              <a:spcBef>
                <a:spcPct val="0"/>
              </a:spcBef>
              <a:spcAft>
                <a:spcPct val="0"/>
              </a:spcAft>
              <a:defRPr>
                <a:solidFill>
                  <a:schemeClr val="tx1"/>
                </a:solidFill>
                <a:latin typeface="Calibri" charset="0"/>
                <a:ea typeface="ＭＳ Ｐゴシック" charset="0"/>
              </a:defRPr>
            </a:lvl8pPr>
            <a:lvl9pPr marL="3886200" indent="-228600" eaLnBrk="0" fontAlgn="base" hangingPunct="0">
              <a:spcBef>
                <a:spcPct val="0"/>
              </a:spcBef>
              <a:spcAft>
                <a:spcPct val="0"/>
              </a:spcAft>
              <a:defRPr>
                <a:solidFill>
                  <a:schemeClr val="tx1"/>
                </a:solidFill>
                <a:latin typeface="Calibri" charset="0"/>
                <a:ea typeface="ＭＳ Ｐゴシック" charset="0"/>
              </a:defRPr>
            </a:lvl9pPr>
          </a:lstStyle>
          <a:p>
            <a:fld id="{5AACB351-3249-814E-9954-6A2EA7680803}" type="slidenum">
              <a:rPr lang="es-ES_tradnl"/>
              <a:pPr/>
              <a:t>1</a:t>
            </a:fld>
            <a:endParaRPr lang="es-ES_tradnl" dirty="0"/>
          </a:p>
        </p:txBody>
      </p:sp>
    </p:spTree>
    <p:extLst>
      <p:ext uri="{BB962C8B-B14F-4D97-AF65-F5344CB8AC3E}">
        <p14:creationId xmlns:p14="http://schemas.microsoft.com/office/powerpoint/2010/main" val="32272317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14400" y="2130428"/>
            <a:ext cx="103632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p>
        </p:txBody>
      </p:sp>
      <p:sp>
        <p:nvSpPr>
          <p:cNvPr id="4" name="3 Marcador de fecha">
            <a:extLst>
              <a:ext uri="{FF2B5EF4-FFF2-40B4-BE49-F238E27FC236}">
                <a16:creationId xmlns:a16="http://schemas.microsoft.com/office/drawing/2014/main" id="{7019798D-CB7E-4D18-A129-24D10AF65BA4}"/>
              </a:ext>
            </a:extLst>
          </p:cNvPr>
          <p:cNvSpPr>
            <a:spLocks noGrp="1"/>
          </p:cNvSpPr>
          <p:nvPr>
            <p:ph type="dt" sz="half" idx="10"/>
          </p:nvPr>
        </p:nvSpPr>
        <p:spPr/>
        <p:txBody>
          <a:bodyPr/>
          <a:lstStyle>
            <a:lvl1pPr>
              <a:defRPr/>
            </a:lvl1pPr>
          </a:lstStyle>
          <a:p>
            <a:fld id="{BBC959C5-8ED2-9547-AFBD-5EC647C329F8}" type="datetime1">
              <a:rPr lang="es-CL"/>
              <a:pPr/>
              <a:t>23-08-2021</a:t>
            </a:fld>
            <a:endParaRPr lang="es-ES" dirty="0"/>
          </a:p>
        </p:txBody>
      </p:sp>
      <p:sp>
        <p:nvSpPr>
          <p:cNvPr id="5" name="4 Marcador de pie de página">
            <a:extLst>
              <a:ext uri="{FF2B5EF4-FFF2-40B4-BE49-F238E27FC236}">
                <a16:creationId xmlns:a16="http://schemas.microsoft.com/office/drawing/2014/main" id="{183D97F6-0AB3-43E0-B712-2D5FD18CB8C3}"/>
              </a:ext>
            </a:extLst>
          </p:cNvPr>
          <p:cNvSpPr>
            <a:spLocks noGrp="1"/>
          </p:cNvSpPr>
          <p:nvPr>
            <p:ph type="ftr" sz="quarter" idx="11"/>
          </p:nvPr>
        </p:nvSpPr>
        <p:spPr/>
        <p:txBody>
          <a:bodyPr/>
          <a:lstStyle>
            <a:lvl1pPr>
              <a:defRPr/>
            </a:lvl1pPr>
          </a:lstStyle>
          <a:p>
            <a:pPr>
              <a:defRPr/>
            </a:pPr>
            <a:endParaRPr lang="es-ES" dirty="0"/>
          </a:p>
        </p:txBody>
      </p:sp>
      <p:sp>
        <p:nvSpPr>
          <p:cNvPr id="6" name="5 Marcador de número de diapositiva">
            <a:extLst>
              <a:ext uri="{FF2B5EF4-FFF2-40B4-BE49-F238E27FC236}">
                <a16:creationId xmlns:a16="http://schemas.microsoft.com/office/drawing/2014/main" id="{2897043D-CED0-4A33-8425-3C71B8A8C89D}"/>
              </a:ext>
            </a:extLst>
          </p:cNvPr>
          <p:cNvSpPr>
            <a:spLocks noGrp="1"/>
          </p:cNvSpPr>
          <p:nvPr>
            <p:ph type="sldNum" sz="quarter" idx="12"/>
          </p:nvPr>
        </p:nvSpPr>
        <p:spPr/>
        <p:txBody>
          <a:bodyPr/>
          <a:lstStyle>
            <a:lvl1pPr>
              <a:defRPr/>
            </a:lvl1pPr>
          </a:lstStyle>
          <a:p>
            <a:fld id="{9819683A-5BE6-F54E-A5A3-C6BC622C9AB0}" type="slidenum">
              <a:rPr lang="es-ES"/>
              <a:pPr/>
              <a:t>‹Nº›</a:t>
            </a:fld>
            <a:endParaRPr lang="es-ES" dirty="0"/>
          </a:p>
        </p:txBody>
      </p:sp>
    </p:spTree>
    <p:extLst>
      <p:ext uri="{BB962C8B-B14F-4D97-AF65-F5344CB8AC3E}">
        <p14:creationId xmlns:p14="http://schemas.microsoft.com/office/powerpoint/2010/main" val="2465385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a:extLst>
              <a:ext uri="{FF2B5EF4-FFF2-40B4-BE49-F238E27FC236}">
                <a16:creationId xmlns:a16="http://schemas.microsoft.com/office/drawing/2014/main" id="{7019798D-CB7E-4D18-A129-24D10AF65BA4}"/>
              </a:ext>
            </a:extLst>
          </p:cNvPr>
          <p:cNvSpPr>
            <a:spLocks noGrp="1"/>
          </p:cNvSpPr>
          <p:nvPr>
            <p:ph type="dt" sz="half" idx="10"/>
          </p:nvPr>
        </p:nvSpPr>
        <p:spPr/>
        <p:txBody>
          <a:bodyPr/>
          <a:lstStyle>
            <a:lvl1pPr>
              <a:defRPr/>
            </a:lvl1pPr>
          </a:lstStyle>
          <a:p>
            <a:fld id="{17860210-8B9D-6545-9276-0E28D97C8997}" type="datetime1">
              <a:rPr lang="es-CL"/>
              <a:pPr/>
              <a:t>23-08-2021</a:t>
            </a:fld>
            <a:endParaRPr lang="es-ES" dirty="0"/>
          </a:p>
        </p:txBody>
      </p:sp>
      <p:sp>
        <p:nvSpPr>
          <p:cNvPr id="5" name="4 Marcador de pie de página">
            <a:extLst>
              <a:ext uri="{FF2B5EF4-FFF2-40B4-BE49-F238E27FC236}">
                <a16:creationId xmlns:a16="http://schemas.microsoft.com/office/drawing/2014/main" id="{183D97F6-0AB3-43E0-B712-2D5FD18CB8C3}"/>
              </a:ext>
            </a:extLst>
          </p:cNvPr>
          <p:cNvSpPr>
            <a:spLocks noGrp="1"/>
          </p:cNvSpPr>
          <p:nvPr>
            <p:ph type="ftr" sz="quarter" idx="11"/>
          </p:nvPr>
        </p:nvSpPr>
        <p:spPr/>
        <p:txBody>
          <a:bodyPr/>
          <a:lstStyle>
            <a:lvl1pPr>
              <a:defRPr/>
            </a:lvl1pPr>
          </a:lstStyle>
          <a:p>
            <a:pPr>
              <a:defRPr/>
            </a:pPr>
            <a:endParaRPr lang="es-ES" dirty="0"/>
          </a:p>
        </p:txBody>
      </p:sp>
      <p:sp>
        <p:nvSpPr>
          <p:cNvPr id="6" name="5 Marcador de número de diapositiva">
            <a:extLst>
              <a:ext uri="{FF2B5EF4-FFF2-40B4-BE49-F238E27FC236}">
                <a16:creationId xmlns:a16="http://schemas.microsoft.com/office/drawing/2014/main" id="{2897043D-CED0-4A33-8425-3C71B8A8C89D}"/>
              </a:ext>
            </a:extLst>
          </p:cNvPr>
          <p:cNvSpPr>
            <a:spLocks noGrp="1"/>
          </p:cNvSpPr>
          <p:nvPr>
            <p:ph type="sldNum" sz="quarter" idx="12"/>
          </p:nvPr>
        </p:nvSpPr>
        <p:spPr/>
        <p:txBody>
          <a:bodyPr/>
          <a:lstStyle>
            <a:lvl1pPr>
              <a:defRPr/>
            </a:lvl1pPr>
          </a:lstStyle>
          <a:p>
            <a:fld id="{A6BBE199-CDE8-9A42-AB6F-9CE67B33266D}" type="slidenum">
              <a:rPr lang="es-ES"/>
              <a:pPr/>
              <a:t>‹Nº›</a:t>
            </a:fld>
            <a:endParaRPr lang="es-ES" dirty="0"/>
          </a:p>
        </p:txBody>
      </p:sp>
    </p:spTree>
    <p:extLst>
      <p:ext uri="{BB962C8B-B14F-4D97-AF65-F5344CB8AC3E}">
        <p14:creationId xmlns:p14="http://schemas.microsoft.com/office/powerpoint/2010/main" val="15585827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839200" y="274641"/>
            <a:ext cx="27432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609600" y="274641"/>
            <a:ext cx="80264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a:extLst>
              <a:ext uri="{FF2B5EF4-FFF2-40B4-BE49-F238E27FC236}">
                <a16:creationId xmlns:a16="http://schemas.microsoft.com/office/drawing/2014/main" id="{7019798D-CB7E-4D18-A129-24D10AF65BA4}"/>
              </a:ext>
            </a:extLst>
          </p:cNvPr>
          <p:cNvSpPr>
            <a:spLocks noGrp="1"/>
          </p:cNvSpPr>
          <p:nvPr>
            <p:ph type="dt" sz="half" idx="10"/>
          </p:nvPr>
        </p:nvSpPr>
        <p:spPr/>
        <p:txBody>
          <a:bodyPr/>
          <a:lstStyle>
            <a:lvl1pPr>
              <a:defRPr/>
            </a:lvl1pPr>
          </a:lstStyle>
          <a:p>
            <a:fld id="{CFAAC0B7-E733-914D-BFCD-DC0CE99D4092}" type="datetime1">
              <a:rPr lang="es-CL"/>
              <a:pPr/>
              <a:t>23-08-2021</a:t>
            </a:fld>
            <a:endParaRPr lang="es-ES" dirty="0"/>
          </a:p>
        </p:txBody>
      </p:sp>
      <p:sp>
        <p:nvSpPr>
          <p:cNvPr id="5" name="4 Marcador de pie de página">
            <a:extLst>
              <a:ext uri="{FF2B5EF4-FFF2-40B4-BE49-F238E27FC236}">
                <a16:creationId xmlns:a16="http://schemas.microsoft.com/office/drawing/2014/main" id="{183D97F6-0AB3-43E0-B712-2D5FD18CB8C3}"/>
              </a:ext>
            </a:extLst>
          </p:cNvPr>
          <p:cNvSpPr>
            <a:spLocks noGrp="1"/>
          </p:cNvSpPr>
          <p:nvPr>
            <p:ph type="ftr" sz="quarter" idx="11"/>
          </p:nvPr>
        </p:nvSpPr>
        <p:spPr/>
        <p:txBody>
          <a:bodyPr/>
          <a:lstStyle>
            <a:lvl1pPr>
              <a:defRPr/>
            </a:lvl1pPr>
          </a:lstStyle>
          <a:p>
            <a:pPr>
              <a:defRPr/>
            </a:pPr>
            <a:endParaRPr lang="es-ES" dirty="0"/>
          </a:p>
        </p:txBody>
      </p:sp>
      <p:sp>
        <p:nvSpPr>
          <p:cNvPr id="6" name="5 Marcador de número de diapositiva">
            <a:extLst>
              <a:ext uri="{FF2B5EF4-FFF2-40B4-BE49-F238E27FC236}">
                <a16:creationId xmlns:a16="http://schemas.microsoft.com/office/drawing/2014/main" id="{2897043D-CED0-4A33-8425-3C71B8A8C89D}"/>
              </a:ext>
            </a:extLst>
          </p:cNvPr>
          <p:cNvSpPr>
            <a:spLocks noGrp="1"/>
          </p:cNvSpPr>
          <p:nvPr>
            <p:ph type="sldNum" sz="quarter" idx="12"/>
          </p:nvPr>
        </p:nvSpPr>
        <p:spPr/>
        <p:txBody>
          <a:bodyPr/>
          <a:lstStyle>
            <a:lvl1pPr>
              <a:defRPr/>
            </a:lvl1pPr>
          </a:lstStyle>
          <a:p>
            <a:fld id="{914E6D14-2601-254E-B0AC-6F05F048D687}" type="slidenum">
              <a:rPr lang="es-ES"/>
              <a:pPr/>
              <a:t>‹Nº›</a:t>
            </a:fld>
            <a:endParaRPr lang="es-ES" dirty="0"/>
          </a:p>
        </p:txBody>
      </p:sp>
    </p:spTree>
    <p:extLst>
      <p:ext uri="{BB962C8B-B14F-4D97-AF65-F5344CB8AC3E}">
        <p14:creationId xmlns:p14="http://schemas.microsoft.com/office/powerpoint/2010/main" val="508065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a:extLst>
              <a:ext uri="{FF2B5EF4-FFF2-40B4-BE49-F238E27FC236}">
                <a16:creationId xmlns:a16="http://schemas.microsoft.com/office/drawing/2014/main" id="{7019798D-CB7E-4D18-A129-24D10AF65BA4}"/>
              </a:ext>
            </a:extLst>
          </p:cNvPr>
          <p:cNvSpPr>
            <a:spLocks noGrp="1"/>
          </p:cNvSpPr>
          <p:nvPr>
            <p:ph type="dt" sz="half" idx="10"/>
          </p:nvPr>
        </p:nvSpPr>
        <p:spPr/>
        <p:txBody>
          <a:bodyPr/>
          <a:lstStyle>
            <a:lvl1pPr>
              <a:defRPr/>
            </a:lvl1pPr>
          </a:lstStyle>
          <a:p>
            <a:fld id="{9D6EBDB6-008A-3641-9C91-5300FF0F4B3A}" type="datetime1">
              <a:rPr lang="es-CL"/>
              <a:pPr/>
              <a:t>23-08-2021</a:t>
            </a:fld>
            <a:endParaRPr lang="es-ES" dirty="0"/>
          </a:p>
        </p:txBody>
      </p:sp>
      <p:sp>
        <p:nvSpPr>
          <p:cNvPr id="5" name="4 Marcador de pie de página">
            <a:extLst>
              <a:ext uri="{FF2B5EF4-FFF2-40B4-BE49-F238E27FC236}">
                <a16:creationId xmlns:a16="http://schemas.microsoft.com/office/drawing/2014/main" id="{183D97F6-0AB3-43E0-B712-2D5FD18CB8C3}"/>
              </a:ext>
            </a:extLst>
          </p:cNvPr>
          <p:cNvSpPr>
            <a:spLocks noGrp="1"/>
          </p:cNvSpPr>
          <p:nvPr>
            <p:ph type="ftr" sz="quarter" idx="11"/>
          </p:nvPr>
        </p:nvSpPr>
        <p:spPr/>
        <p:txBody>
          <a:bodyPr/>
          <a:lstStyle>
            <a:lvl1pPr>
              <a:defRPr/>
            </a:lvl1pPr>
          </a:lstStyle>
          <a:p>
            <a:pPr>
              <a:defRPr/>
            </a:pPr>
            <a:endParaRPr lang="es-ES" dirty="0"/>
          </a:p>
        </p:txBody>
      </p:sp>
      <p:sp>
        <p:nvSpPr>
          <p:cNvPr id="6" name="5 Marcador de número de diapositiva">
            <a:extLst>
              <a:ext uri="{FF2B5EF4-FFF2-40B4-BE49-F238E27FC236}">
                <a16:creationId xmlns:a16="http://schemas.microsoft.com/office/drawing/2014/main" id="{2897043D-CED0-4A33-8425-3C71B8A8C89D}"/>
              </a:ext>
            </a:extLst>
          </p:cNvPr>
          <p:cNvSpPr>
            <a:spLocks noGrp="1"/>
          </p:cNvSpPr>
          <p:nvPr>
            <p:ph type="sldNum" sz="quarter" idx="12"/>
          </p:nvPr>
        </p:nvSpPr>
        <p:spPr/>
        <p:txBody>
          <a:bodyPr/>
          <a:lstStyle>
            <a:lvl1pPr>
              <a:defRPr/>
            </a:lvl1pPr>
          </a:lstStyle>
          <a:p>
            <a:fld id="{0C0C108F-4A27-BF46-9136-FE63EACA97A5}" type="slidenum">
              <a:rPr lang="es-ES"/>
              <a:pPr/>
              <a:t>‹Nº›</a:t>
            </a:fld>
            <a:endParaRPr lang="es-ES" dirty="0"/>
          </a:p>
        </p:txBody>
      </p:sp>
    </p:spTree>
    <p:extLst>
      <p:ext uri="{BB962C8B-B14F-4D97-AF65-F5344CB8AC3E}">
        <p14:creationId xmlns:p14="http://schemas.microsoft.com/office/powerpoint/2010/main" val="1822598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3084" y="4406903"/>
            <a:ext cx="103632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a:extLst>
              <a:ext uri="{FF2B5EF4-FFF2-40B4-BE49-F238E27FC236}">
                <a16:creationId xmlns:a16="http://schemas.microsoft.com/office/drawing/2014/main" id="{7019798D-CB7E-4D18-A129-24D10AF65BA4}"/>
              </a:ext>
            </a:extLst>
          </p:cNvPr>
          <p:cNvSpPr>
            <a:spLocks noGrp="1"/>
          </p:cNvSpPr>
          <p:nvPr>
            <p:ph type="dt" sz="half" idx="10"/>
          </p:nvPr>
        </p:nvSpPr>
        <p:spPr/>
        <p:txBody>
          <a:bodyPr/>
          <a:lstStyle>
            <a:lvl1pPr>
              <a:defRPr/>
            </a:lvl1pPr>
          </a:lstStyle>
          <a:p>
            <a:fld id="{4AF0B6C4-5D82-F342-BB29-4FC1DB737A1D}" type="datetime1">
              <a:rPr lang="es-CL"/>
              <a:pPr/>
              <a:t>23-08-2021</a:t>
            </a:fld>
            <a:endParaRPr lang="es-ES" dirty="0"/>
          </a:p>
        </p:txBody>
      </p:sp>
      <p:sp>
        <p:nvSpPr>
          <p:cNvPr id="5" name="4 Marcador de pie de página">
            <a:extLst>
              <a:ext uri="{FF2B5EF4-FFF2-40B4-BE49-F238E27FC236}">
                <a16:creationId xmlns:a16="http://schemas.microsoft.com/office/drawing/2014/main" id="{183D97F6-0AB3-43E0-B712-2D5FD18CB8C3}"/>
              </a:ext>
            </a:extLst>
          </p:cNvPr>
          <p:cNvSpPr>
            <a:spLocks noGrp="1"/>
          </p:cNvSpPr>
          <p:nvPr>
            <p:ph type="ftr" sz="quarter" idx="11"/>
          </p:nvPr>
        </p:nvSpPr>
        <p:spPr/>
        <p:txBody>
          <a:bodyPr/>
          <a:lstStyle>
            <a:lvl1pPr>
              <a:defRPr/>
            </a:lvl1pPr>
          </a:lstStyle>
          <a:p>
            <a:pPr>
              <a:defRPr/>
            </a:pPr>
            <a:endParaRPr lang="es-ES" dirty="0"/>
          </a:p>
        </p:txBody>
      </p:sp>
      <p:sp>
        <p:nvSpPr>
          <p:cNvPr id="6" name="5 Marcador de número de diapositiva">
            <a:extLst>
              <a:ext uri="{FF2B5EF4-FFF2-40B4-BE49-F238E27FC236}">
                <a16:creationId xmlns:a16="http://schemas.microsoft.com/office/drawing/2014/main" id="{2897043D-CED0-4A33-8425-3C71B8A8C89D}"/>
              </a:ext>
            </a:extLst>
          </p:cNvPr>
          <p:cNvSpPr>
            <a:spLocks noGrp="1"/>
          </p:cNvSpPr>
          <p:nvPr>
            <p:ph type="sldNum" sz="quarter" idx="12"/>
          </p:nvPr>
        </p:nvSpPr>
        <p:spPr/>
        <p:txBody>
          <a:bodyPr/>
          <a:lstStyle>
            <a:lvl1pPr>
              <a:defRPr/>
            </a:lvl1pPr>
          </a:lstStyle>
          <a:p>
            <a:fld id="{7C62A474-032B-D64B-BF0C-1451B71BF721}" type="slidenum">
              <a:rPr lang="es-ES"/>
              <a:pPr/>
              <a:t>‹Nº›</a:t>
            </a:fld>
            <a:endParaRPr lang="es-ES" dirty="0"/>
          </a:p>
        </p:txBody>
      </p:sp>
    </p:spTree>
    <p:extLst>
      <p:ext uri="{BB962C8B-B14F-4D97-AF65-F5344CB8AC3E}">
        <p14:creationId xmlns:p14="http://schemas.microsoft.com/office/powerpoint/2010/main" val="4292538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3 Marcador de fecha">
            <a:extLst>
              <a:ext uri="{FF2B5EF4-FFF2-40B4-BE49-F238E27FC236}">
                <a16:creationId xmlns:a16="http://schemas.microsoft.com/office/drawing/2014/main" id="{7019798D-CB7E-4D18-A129-24D10AF65BA4}"/>
              </a:ext>
            </a:extLst>
          </p:cNvPr>
          <p:cNvSpPr>
            <a:spLocks noGrp="1"/>
          </p:cNvSpPr>
          <p:nvPr>
            <p:ph type="dt" sz="half" idx="10"/>
          </p:nvPr>
        </p:nvSpPr>
        <p:spPr/>
        <p:txBody>
          <a:bodyPr/>
          <a:lstStyle>
            <a:lvl1pPr>
              <a:defRPr/>
            </a:lvl1pPr>
          </a:lstStyle>
          <a:p>
            <a:fld id="{F916BE28-59C6-0B45-BEA5-963D169ABD91}" type="datetime1">
              <a:rPr lang="es-CL"/>
              <a:pPr/>
              <a:t>23-08-2021</a:t>
            </a:fld>
            <a:endParaRPr lang="es-ES" dirty="0"/>
          </a:p>
        </p:txBody>
      </p:sp>
      <p:sp>
        <p:nvSpPr>
          <p:cNvPr id="6" name="4 Marcador de pie de página">
            <a:extLst>
              <a:ext uri="{FF2B5EF4-FFF2-40B4-BE49-F238E27FC236}">
                <a16:creationId xmlns:a16="http://schemas.microsoft.com/office/drawing/2014/main" id="{183D97F6-0AB3-43E0-B712-2D5FD18CB8C3}"/>
              </a:ext>
            </a:extLst>
          </p:cNvPr>
          <p:cNvSpPr>
            <a:spLocks noGrp="1"/>
          </p:cNvSpPr>
          <p:nvPr>
            <p:ph type="ftr" sz="quarter" idx="11"/>
          </p:nvPr>
        </p:nvSpPr>
        <p:spPr/>
        <p:txBody>
          <a:bodyPr/>
          <a:lstStyle>
            <a:lvl1pPr>
              <a:defRPr/>
            </a:lvl1pPr>
          </a:lstStyle>
          <a:p>
            <a:pPr>
              <a:defRPr/>
            </a:pPr>
            <a:endParaRPr lang="es-ES" dirty="0"/>
          </a:p>
        </p:txBody>
      </p:sp>
      <p:sp>
        <p:nvSpPr>
          <p:cNvPr id="7" name="5 Marcador de número de diapositiva">
            <a:extLst>
              <a:ext uri="{FF2B5EF4-FFF2-40B4-BE49-F238E27FC236}">
                <a16:creationId xmlns:a16="http://schemas.microsoft.com/office/drawing/2014/main" id="{2897043D-CED0-4A33-8425-3C71B8A8C89D}"/>
              </a:ext>
            </a:extLst>
          </p:cNvPr>
          <p:cNvSpPr>
            <a:spLocks noGrp="1"/>
          </p:cNvSpPr>
          <p:nvPr>
            <p:ph type="sldNum" sz="quarter" idx="12"/>
          </p:nvPr>
        </p:nvSpPr>
        <p:spPr/>
        <p:txBody>
          <a:bodyPr/>
          <a:lstStyle>
            <a:lvl1pPr>
              <a:defRPr/>
            </a:lvl1pPr>
          </a:lstStyle>
          <a:p>
            <a:fld id="{EEC14F3A-05A0-6E42-A3FE-A384ADD05636}" type="slidenum">
              <a:rPr lang="es-ES"/>
              <a:pPr/>
              <a:t>‹Nº›</a:t>
            </a:fld>
            <a:endParaRPr lang="es-ES" dirty="0"/>
          </a:p>
        </p:txBody>
      </p:sp>
    </p:spTree>
    <p:extLst>
      <p:ext uri="{BB962C8B-B14F-4D97-AF65-F5344CB8AC3E}">
        <p14:creationId xmlns:p14="http://schemas.microsoft.com/office/powerpoint/2010/main" val="403666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3 Marcador de fecha">
            <a:extLst>
              <a:ext uri="{FF2B5EF4-FFF2-40B4-BE49-F238E27FC236}">
                <a16:creationId xmlns:a16="http://schemas.microsoft.com/office/drawing/2014/main" id="{7019798D-CB7E-4D18-A129-24D10AF65BA4}"/>
              </a:ext>
            </a:extLst>
          </p:cNvPr>
          <p:cNvSpPr>
            <a:spLocks noGrp="1"/>
          </p:cNvSpPr>
          <p:nvPr>
            <p:ph type="dt" sz="half" idx="10"/>
          </p:nvPr>
        </p:nvSpPr>
        <p:spPr/>
        <p:txBody>
          <a:bodyPr/>
          <a:lstStyle>
            <a:lvl1pPr>
              <a:defRPr/>
            </a:lvl1pPr>
          </a:lstStyle>
          <a:p>
            <a:fld id="{16F81C2A-7306-424F-8B87-72F3707E9CD9}" type="datetime1">
              <a:rPr lang="es-CL"/>
              <a:pPr/>
              <a:t>23-08-2021</a:t>
            </a:fld>
            <a:endParaRPr lang="es-ES" dirty="0"/>
          </a:p>
        </p:txBody>
      </p:sp>
      <p:sp>
        <p:nvSpPr>
          <p:cNvPr id="8" name="4 Marcador de pie de página">
            <a:extLst>
              <a:ext uri="{FF2B5EF4-FFF2-40B4-BE49-F238E27FC236}">
                <a16:creationId xmlns:a16="http://schemas.microsoft.com/office/drawing/2014/main" id="{183D97F6-0AB3-43E0-B712-2D5FD18CB8C3}"/>
              </a:ext>
            </a:extLst>
          </p:cNvPr>
          <p:cNvSpPr>
            <a:spLocks noGrp="1"/>
          </p:cNvSpPr>
          <p:nvPr>
            <p:ph type="ftr" sz="quarter" idx="11"/>
          </p:nvPr>
        </p:nvSpPr>
        <p:spPr/>
        <p:txBody>
          <a:bodyPr/>
          <a:lstStyle>
            <a:lvl1pPr>
              <a:defRPr/>
            </a:lvl1pPr>
          </a:lstStyle>
          <a:p>
            <a:pPr>
              <a:defRPr/>
            </a:pPr>
            <a:endParaRPr lang="es-ES" dirty="0"/>
          </a:p>
        </p:txBody>
      </p:sp>
      <p:sp>
        <p:nvSpPr>
          <p:cNvPr id="9" name="5 Marcador de número de diapositiva">
            <a:extLst>
              <a:ext uri="{FF2B5EF4-FFF2-40B4-BE49-F238E27FC236}">
                <a16:creationId xmlns:a16="http://schemas.microsoft.com/office/drawing/2014/main" id="{2897043D-CED0-4A33-8425-3C71B8A8C89D}"/>
              </a:ext>
            </a:extLst>
          </p:cNvPr>
          <p:cNvSpPr>
            <a:spLocks noGrp="1"/>
          </p:cNvSpPr>
          <p:nvPr>
            <p:ph type="sldNum" sz="quarter" idx="12"/>
          </p:nvPr>
        </p:nvSpPr>
        <p:spPr/>
        <p:txBody>
          <a:bodyPr/>
          <a:lstStyle>
            <a:lvl1pPr>
              <a:defRPr/>
            </a:lvl1pPr>
          </a:lstStyle>
          <a:p>
            <a:fld id="{480496FC-4A5B-F44C-8755-FF2AC0A7D430}" type="slidenum">
              <a:rPr lang="es-ES"/>
              <a:pPr/>
              <a:t>‹Nº›</a:t>
            </a:fld>
            <a:endParaRPr lang="es-ES" dirty="0"/>
          </a:p>
        </p:txBody>
      </p:sp>
    </p:spTree>
    <p:extLst>
      <p:ext uri="{BB962C8B-B14F-4D97-AF65-F5344CB8AC3E}">
        <p14:creationId xmlns:p14="http://schemas.microsoft.com/office/powerpoint/2010/main" val="4263566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3 Marcador de fecha">
            <a:extLst>
              <a:ext uri="{FF2B5EF4-FFF2-40B4-BE49-F238E27FC236}">
                <a16:creationId xmlns:a16="http://schemas.microsoft.com/office/drawing/2014/main" id="{7019798D-CB7E-4D18-A129-24D10AF65BA4}"/>
              </a:ext>
            </a:extLst>
          </p:cNvPr>
          <p:cNvSpPr>
            <a:spLocks noGrp="1"/>
          </p:cNvSpPr>
          <p:nvPr>
            <p:ph type="dt" sz="half" idx="10"/>
          </p:nvPr>
        </p:nvSpPr>
        <p:spPr/>
        <p:txBody>
          <a:bodyPr/>
          <a:lstStyle>
            <a:lvl1pPr>
              <a:defRPr/>
            </a:lvl1pPr>
          </a:lstStyle>
          <a:p>
            <a:fld id="{9D4DEE12-9E12-5842-AE19-100C93F90E49}" type="datetime1">
              <a:rPr lang="es-CL"/>
              <a:pPr/>
              <a:t>23-08-2021</a:t>
            </a:fld>
            <a:endParaRPr lang="es-ES" dirty="0"/>
          </a:p>
        </p:txBody>
      </p:sp>
      <p:sp>
        <p:nvSpPr>
          <p:cNvPr id="4" name="4 Marcador de pie de página">
            <a:extLst>
              <a:ext uri="{FF2B5EF4-FFF2-40B4-BE49-F238E27FC236}">
                <a16:creationId xmlns:a16="http://schemas.microsoft.com/office/drawing/2014/main" id="{183D97F6-0AB3-43E0-B712-2D5FD18CB8C3}"/>
              </a:ext>
            </a:extLst>
          </p:cNvPr>
          <p:cNvSpPr>
            <a:spLocks noGrp="1"/>
          </p:cNvSpPr>
          <p:nvPr>
            <p:ph type="ftr" sz="quarter" idx="11"/>
          </p:nvPr>
        </p:nvSpPr>
        <p:spPr/>
        <p:txBody>
          <a:bodyPr/>
          <a:lstStyle>
            <a:lvl1pPr>
              <a:defRPr/>
            </a:lvl1pPr>
          </a:lstStyle>
          <a:p>
            <a:pPr>
              <a:defRPr/>
            </a:pPr>
            <a:endParaRPr lang="es-ES" dirty="0"/>
          </a:p>
        </p:txBody>
      </p:sp>
      <p:sp>
        <p:nvSpPr>
          <p:cNvPr id="5" name="5 Marcador de número de diapositiva">
            <a:extLst>
              <a:ext uri="{FF2B5EF4-FFF2-40B4-BE49-F238E27FC236}">
                <a16:creationId xmlns:a16="http://schemas.microsoft.com/office/drawing/2014/main" id="{2897043D-CED0-4A33-8425-3C71B8A8C89D}"/>
              </a:ext>
            </a:extLst>
          </p:cNvPr>
          <p:cNvSpPr>
            <a:spLocks noGrp="1"/>
          </p:cNvSpPr>
          <p:nvPr>
            <p:ph type="sldNum" sz="quarter" idx="12"/>
          </p:nvPr>
        </p:nvSpPr>
        <p:spPr/>
        <p:txBody>
          <a:bodyPr/>
          <a:lstStyle>
            <a:lvl1pPr>
              <a:defRPr/>
            </a:lvl1pPr>
          </a:lstStyle>
          <a:p>
            <a:fld id="{971BC172-A056-0B43-8EEE-799ECD7AEB6D}" type="slidenum">
              <a:rPr lang="es-ES"/>
              <a:pPr/>
              <a:t>‹Nº›</a:t>
            </a:fld>
            <a:endParaRPr lang="es-ES" dirty="0"/>
          </a:p>
        </p:txBody>
      </p:sp>
    </p:spTree>
    <p:extLst>
      <p:ext uri="{BB962C8B-B14F-4D97-AF65-F5344CB8AC3E}">
        <p14:creationId xmlns:p14="http://schemas.microsoft.com/office/powerpoint/2010/main" val="32246960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a:extLst>
              <a:ext uri="{FF2B5EF4-FFF2-40B4-BE49-F238E27FC236}">
                <a16:creationId xmlns:a16="http://schemas.microsoft.com/office/drawing/2014/main" id="{7019798D-CB7E-4D18-A129-24D10AF65BA4}"/>
              </a:ext>
            </a:extLst>
          </p:cNvPr>
          <p:cNvSpPr>
            <a:spLocks noGrp="1"/>
          </p:cNvSpPr>
          <p:nvPr>
            <p:ph type="dt" sz="half" idx="10"/>
          </p:nvPr>
        </p:nvSpPr>
        <p:spPr/>
        <p:txBody>
          <a:bodyPr/>
          <a:lstStyle>
            <a:lvl1pPr>
              <a:defRPr/>
            </a:lvl1pPr>
          </a:lstStyle>
          <a:p>
            <a:fld id="{6A741A28-A1CA-1A42-9B4A-C72329A46054}" type="datetime1">
              <a:rPr lang="es-CL"/>
              <a:pPr/>
              <a:t>23-08-2021</a:t>
            </a:fld>
            <a:endParaRPr lang="es-ES" dirty="0"/>
          </a:p>
        </p:txBody>
      </p:sp>
      <p:sp>
        <p:nvSpPr>
          <p:cNvPr id="3" name="4 Marcador de pie de página">
            <a:extLst>
              <a:ext uri="{FF2B5EF4-FFF2-40B4-BE49-F238E27FC236}">
                <a16:creationId xmlns:a16="http://schemas.microsoft.com/office/drawing/2014/main" id="{183D97F6-0AB3-43E0-B712-2D5FD18CB8C3}"/>
              </a:ext>
            </a:extLst>
          </p:cNvPr>
          <p:cNvSpPr>
            <a:spLocks noGrp="1"/>
          </p:cNvSpPr>
          <p:nvPr>
            <p:ph type="ftr" sz="quarter" idx="11"/>
          </p:nvPr>
        </p:nvSpPr>
        <p:spPr/>
        <p:txBody>
          <a:bodyPr/>
          <a:lstStyle>
            <a:lvl1pPr>
              <a:defRPr/>
            </a:lvl1pPr>
          </a:lstStyle>
          <a:p>
            <a:pPr>
              <a:defRPr/>
            </a:pPr>
            <a:endParaRPr lang="es-ES" dirty="0"/>
          </a:p>
        </p:txBody>
      </p:sp>
      <p:sp>
        <p:nvSpPr>
          <p:cNvPr id="4" name="5 Marcador de número de diapositiva">
            <a:extLst>
              <a:ext uri="{FF2B5EF4-FFF2-40B4-BE49-F238E27FC236}">
                <a16:creationId xmlns:a16="http://schemas.microsoft.com/office/drawing/2014/main" id="{2897043D-CED0-4A33-8425-3C71B8A8C89D}"/>
              </a:ext>
            </a:extLst>
          </p:cNvPr>
          <p:cNvSpPr>
            <a:spLocks noGrp="1"/>
          </p:cNvSpPr>
          <p:nvPr>
            <p:ph type="sldNum" sz="quarter" idx="12"/>
          </p:nvPr>
        </p:nvSpPr>
        <p:spPr/>
        <p:txBody>
          <a:bodyPr/>
          <a:lstStyle>
            <a:lvl1pPr>
              <a:defRPr/>
            </a:lvl1pPr>
          </a:lstStyle>
          <a:p>
            <a:fld id="{05F87824-B008-F444-AE14-8B34F7CAD8E2}" type="slidenum">
              <a:rPr lang="es-ES"/>
              <a:pPr/>
              <a:t>‹Nº›</a:t>
            </a:fld>
            <a:endParaRPr lang="es-ES" dirty="0"/>
          </a:p>
        </p:txBody>
      </p:sp>
    </p:spTree>
    <p:extLst>
      <p:ext uri="{BB962C8B-B14F-4D97-AF65-F5344CB8AC3E}">
        <p14:creationId xmlns:p14="http://schemas.microsoft.com/office/powerpoint/2010/main" val="40237693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2" y="273050"/>
            <a:ext cx="4011084"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3 Marcador de fecha">
            <a:extLst>
              <a:ext uri="{FF2B5EF4-FFF2-40B4-BE49-F238E27FC236}">
                <a16:creationId xmlns:a16="http://schemas.microsoft.com/office/drawing/2014/main" id="{7019798D-CB7E-4D18-A129-24D10AF65BA4}"/>
              </a:ext>
            </a:extLst>
          </p:cNvPr>
          <p:cNvSpPr>
            <a:spLocks noGrp="1"/>
          </p:cNvSpPr>
          <p:nvPr>
            <p:ph type="dt" sz="half" idx="10"/>
          </p:nvPr>
        </p:nvSpPr>
        <p:spPr/>
        <p:txBody>
          <a:bodyPr/>
          <a:lstStyle>
            <a:lvl1pPr>
              <a:defRPr/>
            </a:lvl1pPr>
          </a:lstStyle>
          <a:p>
            <a:fld id="{93B23626-9813-0847-9AB1-7C6A57A06C06}" type="datetime1">
              <a:rPr lang="es-CL"/>
              <a:pPr/>
              <a:t>23-08-2021</a:t>
            </a:fld>
            <a:endParaRPr lang="es-ES" dirty="0"/>
          </a:p>
        </p:txBody>
      </p:sp>
      <p:sp>
        <p:nvSpPr>
          <p:cNvPr id="6" name="4 Marcador de pie de página">
            <a:extLst>
              <a:ext uri="{FF2B5EF4-FFF2-40B4-BE49-F238E27FC236}">
                <a16:creationId xmlns:a16="http://schemas.microsoft.com/office/drawing/2014/main" id="{183D97F6-0AB3-43E0-B712-2D5FD18CB8C3}"/>
              </a:ext>
            </a:extLst>
          </p:cNvPr>
          <p:cNvSpPr>
            <a:spLocks noGrp="1"/>
          </p:cNvSpPr>
          <p:nvPr>
            <p:ph type="ftr" sz="quarter" idx="11"/>
          </p:nvPr>
        </p:nvSpPr>
        <p:spPr/>
        <p:txBody>
          <a:bodyPr/>
          <a:lstStyle>
            <a:lvl1pPr>
              <a:defRPr/>
            </a:lvl1pPr>
          </a:lstStyle>
          <a:p>
            <a:pPr>
              <a:defRPr/>
            </a:pPr>
            <a:endParaRPr lang="es-ES" dirty="0"/>
          </a:p>
        </p:txBody>
      </p:sp>
      <p:sp>
        <p:nvSpPr>
          <p:cNvPr id="7" name="5 Marcador de número de diapositiva">
            <a:extLst>
              <a:ext uri="{FF2B5EF4-FFF2-40B4-BE49-F238E27FC236}">
                <a16:creationId xmlns:a16="http://schemas.microsoft.com/office/drawing/2014/main" id="{2897043D-CED0-4A33-8425-3C71B8A8C89D}"/>
              </a:ext>
            </a:extLst>
          </p:cNvPr>
          <p:cNvSpPr>
            <a:spLocks noGrp="1"/>
          </p:cNvSpPr>
          <p:nvPr>
            <p:ph type="sldNum" sz="quarter" idx="12"/>
          </p:nvPr>
        </p:nvSpPr>
        <p:spPr/>
        <p:txBody>
          <a:bodyPr/>
          <a:lstStyle>
            <a:lvl1pPr>
              <a:defRPr/>
            </a:lvl1pPr>
          </a:lstStyle>
          <a:p>
            <a:fld id="{56E60C5C-0D3B-2E4D-B93D-A708355F753D}" type="slidenum">
              <a:rPr lang="es-ES"/>
              <a:pPr/>
              <a:t>‹Nº›</a:t>
            </a:fld>
            <a:endParaRPr lang="es-ES" dirty="0"/>
          </a:p>
        </p:txBody>
      </p:sp>
    </p:spTree>
    <p:extLst>
      <p:ext uri="{BB962C8B-B14F-4D97-AF65-F5344CB8AC3E}">
        <p14:creationId xmlns:p14="http://schemas.microsoft.com/office/powerpoint/2010/main" val="1559132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717" y="4800600"/>
            <a:ext cx="73152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3 Marcador de fecha">
            <a:extLst>
              <a:ext uri="{FF2B5EF4-FFF2-40B4-BE49-F238E27FC236}">
                <a16:creationId xmlns:a16="http://schemas.microsoft.com/office/drawing/2014/main" id="{7019798D-CB7E-4D18-A129-24D10AF65BA4}"/>
              </a:ext>
            </a:extLst>
          </p:cNvPr>
          <p:cNvSpPr>
            <a:spLocks noGrp="1"/>
          </p:cNvSpPr>
          <p:nvPr>
            <p:ph type="dt" sz="half" idx="10"/>
          </p:nvPr>
        </p:nvSpPr>
        <p:spPr/>
        <p:txBody>
          <a:bodyPr/>
          <a:lstStyle>
            <a:lvl1pPr>
              <a:defRPr/>
            </a:lvl1pPr>
          </a:lstStyle>
          <a:p>
            <a:fld id="{364D228D-9F25-3E40-B852-528A4DE3A252}" type="datetime1">
              <a:rPr lang="es-CL"/>
              <a:pPr/>
              <a:t>23-08-2021</a:t>
            </a:fld>
            <a:endParaRPr lang="es-ES" dirty="0"/>
          </a:p>
        </p:txBody>
      </p:sp>
      <p:sp>
        <p:nvSpPr>
          <p:cNvPr id="6" name="4 Marcador de pie de página">
            <a:extLst>
              <a:ext uri="{FF2B5EF4-FFF2-40B4-BE49-F238E27FC236}">
                <a16:creationId xmlns:a16="http://schemas.microsoft.com/office/drawing/2014/main" id="{183D97F6-0AB3-43E0-B712-2D5FD18CB8C3}"/>
              </a:ext>
            </a:extLst>
          </p:cNvPr>
          <p:cNvSpPr>
            <a:spLocks noGrp="1"/>
          </p:cNvSpPr>
          <p:nvPr>
            <p:ph type="ftr" sz="quarter" idx="11"/>
          </p:nvPr>
        </p:nvSpPr>
        <p:spPr/>
        <p:txBody>
          <a:bodyPr/>
          <a:lstStyle>
            <a:lvl1pPr>
              <a:defRPr/>
            </a:lvl1pPr>
          </a:lstStyle>
          <a:p>
            <a:pPr>
              <a:defRPr/>
            </a:pPr>
            <a:endParaRPr lang="es-ES" dirty="0"/>
          </a:p>
        </p:txBody>
      </p:sp>
      <p:sp>
        <p:nvSpPr>
          <p:cNvPr id="7" name="5 Marcador de número de diapositiva">
            <a:extLst>
              <a:ext uri="{FF2B5EF4-FFF2-40B4-BE49-F238E27FC236}">
                <a16:creationId xmlns:a16="http://schemas.microsoft.com/office/drawing/2014/main" id="{2897043D-CED0-4A33-8425-3C71B8A8C89D}"/>
              </a:ext>
            </a:extLst>
          </p:cNvPr>
          <p:cNvSpPr>
            <a:spLocks noGrp="1"/>
          </p:cNvSpPr>
          <p:nvPr>
            <p:ph type="sldNum" sz="quarter" idx="12"/>
          </p:nvPr>
        </p:nvSpPr>
        <p:spPr/>
        <p:txBody>
          <a:bodyPr/>
          <a:lstStyle>
            <a:lvl1pPr>
              <a:defRPr/>
            </a:lvl1pPr>
          </a:lstStyle>
          <a:p>
            <a:fld id="{3C70EC59-720D-B642-9204-9B777CFE15C1}" type="slidenum">
              <a:rPr lang="es-ES"/>
              <a:pPr/>
              <a:t>‹Nº›</a:t>
            </a:fld>
            <a:endParaRPr lang="es-ES" dirty="0"/>
          </a:p>
        </p:txBody>
      </p:sp>
    </p:spTree>
    <p:extLst>
      <p:ext uri="{BB962C8B-B14F-4D97-AF65-F5344CB8AC3E}">
        <p14:creationId xmlns:p14="http://schemas.microsoft.com/office/powerpoint/2010/main" val="3284217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s-ES"/>
              <a:t>Haga clic para modificar el estilo de título del patrón</a:t>
            </a:r>
          </a:p>
        </p:txBody>
      </p:sp>
      <p:sp>
        <p:nvSpPr>
          <p:cNvPr id="1027" name="2 Marcador de texto"/>
          <p:cNvSpPr>
            <a:spLocks noGrp="1"/>
          </p:cNvSpPr>
          <p:nvPr>
            <p:ph type="body" idx="1"/>
          </p:nvPr>
        </p:nvSpPr>
        <p:spPr bwMode="auto">
          <a:xfrm>
            <a:off x="609600" y="1600203"/>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a:extLst>
              <a:ext uri="{FF2B5EF4-FFF2-40B4-BE49-F238E27FC236}">
                <a16:creationId xmlns:a16="http://schemas.microsoft.com/office/drawing/2014/main" id="{7019798D-CB7E-4D18-A129-24D10AF65BA4}"/>
              </a:ext>
            </a:extLst>
          </p:cNvPr>
          <p:cNvSpPr>
            <a:spLocks noGrp="1"/>
          </p:cNvSpPr>
          <p:nvPr>
            <p:ph type="dt" sz="half" idx="2"/>
          </p:nvPr>
        </p:nvSpPr>
        <p:spPr>
          <a:xfrm>
            <a:off x="609600" y="6356353"/>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defRPr>
            </a:lvl1pPr>
          </a:lstStyle>
          <a:p>
            <a:fld id="{00A08894-8B88-4442-ADCC-C22CCB146658}" type="datetime1">
              <a:rPr lang="es-CL"/>
              <a:pPr/>
              <a:t>23-08-2021</a:t>
            </a:fld>
            <a:endParaRPr lang="es-ES" dirty="0"/>
          </a:p>
        </p:txBody>
      </p:sp>
      <p:sp>
        <p:nvSpPr>
          <p:cNvPr id="5" name="4 Marcador de pie de página">
            <a:extLst>
              <a:ext uri="{FF2B5EF4-FFF2-40B4-BE49-F238E27FC236}">
                <a16:creationId xmlns:a16="http://schemas.microsoft.com/office/drawing/2014/main" id="{183D97F6-0AB3-43E0-B712-2D5FD18CB8C3}"/>
              </a:ext>
            </a:extLst>
          </p:cNvPr>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s-ES" dirty="0"/>
          </a:p>
        </p:txBody>
      </p:sp>
      <p:sp>
        <p:nvSpPr>
          <p:cNvPr id="6" name="5 Marcador de número de diapositiva">
            <a:extLst>
              <a:ext uri="{FF2B5EF4-FFF2-40B4-BE49-F238E27FC236}">
                <a16:creationId xmlns:a16="http://schemas.microsoft.com/office/drawing/2014/main" id="{2897043D-CED0-4A33-8425-3C71B8A8C89D}"/>
              </a:ext>
            </a:extLst>
          </p:cNvPr>
          <p:cNvSpPr>
            <a:spLocks noGrp="1"/>
          </p:cNvSpPr>
          <p:nvPr>
            <p:ph type="sldNum" sz="quarter" idx="4"/>
          </p:nvPr>
        </p:nvSpPr>
        <p:spPr>
          <a:xfrm>
            <a:off x="8737600" y="6356353"/>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38F05B4A-D601-4541-AD4E-1A525112A232}" type="slidenum">
              <a:rPr lang="es-ES"/>
              <a:pPr/>
              <a:t>‹Nº›</a:t>
            </a:fld>
            <a:endParaRPr lang="es-E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ＭＳ Ｐゴシック" charset="-128"/>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ＭＳ Ｐゴシック" charset="-128"/>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ＭＳ Ｐゴシック" charset="-128"/>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ＭＳ Ｐゴシック" charset="-128"/>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8" Type="http://schemas.openxmlformats.org/officeDocument/2006/relationships/hyperlink" Target="https://cpeip.cl/mentorias-convocatoria-2021/" TargetMode="External"/><Relationship Id="rId3" Type="http://schemas.openxmlformats.org/officeDocument/2006/relationships/image" Target="../media/image2.png"/><Relationship Id="rId7" Type="http://schemas.openxmlformats.org/officeDocument/2006/relationships/hyperlink" Target="http://www.cpeip.cl/" TargetMode="External"/><Relationship Id="rId2" Type="http://schemas.openxmlformats.org/officeDocument/2006/relationships/image" Target="../media/image25.png"/><Relationship Id="rId1" Type="http://schemas.openxmlformats.org/officeDocument/2006/relationships/slideLayout" Target="../slideLayouts/slideLayout1.xml"/><Relationship Id="rId6" Type="http://schemas.openxmlformats.org/officeDocument/2006/relationships/image" Target="../media/image28.png"/><Relationship Id="rId5" Type="http://schemas.openxmlformats.org/officeDocument/2006/relationships/image" Target="../media/image27.png"/><Relationship Id="rId4" Type="http://schemas.openxmlformats.org/officeDocument/2006/relationships/image" Target="../media/image26.png"/></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 Id="rId9" Type="http://schemas.openxmlformats.org/officeDocument/2006/relationships/image" Target="../media/image15.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17.png"/><Relationship Id="rId4" Type="http://schemas.openxmlformats.org/officeDocument/2006/relationships/image" Target="../media/image16.png"/></Relationships>
</file>

<file path=ppt/slides/_rels/slide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s>
</file>

<file path=ppt/slides/_rels/slide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23.png"/></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Imagen 2"/>
          <p:cNvPicPr>
            <a:picLocks noChangeAspect="1"/>
          </p:cNvPicPr>
          <p:nvPr/>
        </p:nvPicPr>
        <p:blipFill>
          <a:blip r:embed="rId3" cstate="email">
            <a:extLst>
              <a:ext uri="{28A0092B-C50C-407E-A947-70E740481C1C}">
                <a14:useLocalDpi xmlns:a14="http://schemas.microsoft.com/office/drawing/2010/main" val="0"/>
              </a:ext>
            </a:extLst>
          </a:blip>
          <a:srcRect r="45959"/>
          <a:stretch>
            <a:fillRect/>
          </a:stretch>
        </p:blipFill>
        <p:spPr bwMode="auto">
          <a:xfrm>
            <a:off x="1992313" y="0"/>
            <a:ext cx="1536700" cy="1397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099" name="Imagen 4"/>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1992313" y="6715128"/>
            <a:ext cx="1536700" cy="142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 name="CuadroTexto 2">
            <a:extLst>
              <a:ext uri="{FF2B5EF4-FFF2-40B4-BE49-F238E27FC236}">
                <a16:creationId xmlns:a16="http://schemas.microsoft.com/office/drawing/2014/main" id="{0DB4D5C1-CA4A-49EB-AD13-66B1D7ECA282}"/>
              </a:ext>
            </a:extLst>
          </p:cNvPr>
          <p:cNvSpPr txBox="1">
            <a:spLocks noChangeArrowheads="1"/>
          </p:cNvSpPr>
          <p:nvPr/>
        </p:nvSpPr>
        <p:spPr bwMode="auto">
          <a:xfrm>
            <a:off x="2531603" y="1844824"/>
            <a:ext cx="8136263" cy="19389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nchor="b">
            <a:spAutoFit/>
          </a:bodyPr>
          <a:lstStyle>
            <a:lvl1pPr>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algn="ctr"/>
            <a:r>
              <a:rPr lang="es-ES_tradnl" sz="4000" b="1" dirty="0" smtClean="0">
                <a:solidFill>
                  <a:srgbClr val="376092"/>
                </a:solidFill>
                <a:latin typeface="Verdana" charset="0"/>
                <a:cs typeface="Verdana" charset="0"/>
              </a:rPr>
              <a:t>Sistema de </a:t>
            </a:r>
            <a:r>
              <a:rPr lang="es-ES_tradnl" sz="4000" b="1" dirty="0">
                <a:solidFill>
                  <a:srgbClr val="376092"/>
                </a:solidFill>
                <a:latin typeface="Verdana" charset="0"/>
                <a:cs typeface="Verdana" charset="0"/>
              </a:rPr>
              <a:t>Inducción</a:t>
            </a:r>
          </a:p>
          <a:p>
            <a:pPr algn="ctr"/>
            <a:r>
              <a:rPr lang="es-ES_tradnl" sz="4000" b="1" dirty="0">
                <a:solidFill>
                  <a:srgbClr val="376092"/>
                </a:solidFill>
                <a:latin typeface="Verdana" charset="0"/>
                <a:cs typeface="Verdana" charset="0"/>
              </a:rPr>
              <a:t>Para Docentes Principiantes</a:t>
            </a:r>
          </a:p>
        </p:txBody>
      </p:sp>
      <p:sp>
        <p:nvSpPr>
          <p:cNvPr id="8" name="CuadroTexto 2">
            <a:extLst>
              <a:ext uri="{FF2B5EF4-FFF2-40B4-BE49-F238E27FC236}">
                <a16:creationId xmlns:a16="http://schemas.microsoft.com/office/drawing/2014/main" id="{8AA1F913-724B-44F4-AE07-7B3FB0EB9D90}"/>
              </a:ext>
            </a:extLst>
          </p:cNvPr>
          <p:cNvSpPr txBox="1">
            <a:spLocks noChangeArrowheads="1"/>
          </p:cNvSpPr>
          <p:nvPr/>
        </p:nvSpPr>
        <p:spPr bwMode="auto">
          <a:xfrm>
            <a:off x="2999656" y="4653139"/>
            <a:ext cx="7344816" cy="15696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algn="ctr"/>
            <a:r>
              <a:rPr lang="es-ES_tradnl" sz="1600" dirty="0">
                <a:solidFill>
                  <a:srgbClr val="376092"/>
                </a:solidFill>
                <a:latin typeface="Verdana" charset="0"/>
                <a:cs typeface="Verdana" charset="0"/>
              </a:rPr>
              <a:t>Centro de Perfeccionamiento, </a:t>
            </a:r>
          </a:p>
          <a:p>
            <a:pPr algn="ctr"/>
            <a:r>
              <a:rPr lang="es-ES_tradnl" sz="1600" dirty="0">
                <a:solidFill>
                  <a:srgbClr val="376092"/>
                </a:solidFill>
                <a:latin typeface="Verdana" charset="0"/>
                <a:cs typeface="Verdana" charset="0"/>
              </a:rPr>
              <a:t>Experimentación e Investigaciones Pedagógicas</a:t>
            </a:r>
          </a:p>
          <a:p>
            <a:pPr algn="ctr"/>
            <a:r>
              <a:rPr lang="es-ES_tradnl" sz="1600" b="1" dirty="0">
                <a:solidFill>
                  <a:srgbClr val="376092"/>
                </a:solidFill>
                <a:latin typeface="Verdana" charset="0"/>
                <a:cs typeface="Verdana" charset="0"/>
              </a:rPr>
              <a:t>Ministerio de Educación</a:t>
            </a:r>
            <a:r>
              <a:rPr lang="es-ES_tradnl" sz="1600" dirty="0" smtClean="0">
                <a:solidFill>
                  <a:srgbClr val="376092"/>
                </a:solidFill>
                <a:latin typeface="Verdana" charset="0"/>
                <a:cs typeface="Verdana" charset="0"/>
              </a:rPr>
              <a:t>.</a:t>
            </a:r>
          </a:p>
          <a:p>
            <a:pPr algn="ctr"/>
            <a:endParaRPr lang="es-ES_tradnl" sz="1600" dirty="0" smtClean="0">
              <a:solidFill>
                <a:srgbClr val="376092"/>
              </a:solidFill>
              <a:latin typeface="Verdana" charset="0"/>
              <a:cs typeface="Verdana" charset="0"/>
            </a:endParaRPr>
          </a:p>
          <a:p>
            <a:pPr algn="ctr"/>
            <a:r>
              <a:rPr lang="es-ES_tradnl" sz="1600" b="1" dirty="0" smtClean="0">
                <a:solidFill>
                  <a:srgbClr val="376092"/>
                </a:solidFill>
                <a:latin typeface="Verdana" charset="0"/>
                <a:cs typeface="Verdana" charset="0"/>
              </a:rPr>
              <a:t>Fernando Saavedra Galleguillos</a:t>
            </a:r>
          </a:p>
          <a:p>
            <a:pPr algn="ctr"/>
            <a:r>
              <a:rPr lang="es-ES_tradnl" sz="1600" dirty="0" smtClean="0">
                <a:solidFill>
                  <a:srgbClr val="376092"/>
                </a:solidFill>
                <a:latin typeface="Verdana" charset="0"/>
                <a:cs typeface="Verdana" charset="0"/>
              </a:rPr>
              <a:t>Mentor Acreditado</a:t>
            </a:r>
            <a:endParaRPr lang="es-ES_tradnl" sz="1600" dirty="0">
              <a:solidFill>
                <a:srgbClr val="376092"/>
              </a:solidFill>
              <a:latin typeface="Verdana" charset="0"/>
              <a:cs typeface="Verdana"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a:spLocks noChangeArrowheads="1"/>
          </p:cNvSpPr>
          <p:nvPr/>
        </p:nvSpPr>
        <p:spPr bwMode="auto">
          <a:xfrm>
            <a:off x="0" y="-23813"/>
            <a:ext cx="3529013" cy="6881813"/>
          </a:xfrm>
          <a:prstGeom prst="rect">
            <a:avLst/>
          </a:prstGeom>
          <a:solidFill>
            <a:srgbClr val="00A69C"/>
          </a:solidFill>
          <a:ln w="9525">
            <a:solidFill>
              <a:srgbClr val="F9F9E9"/>
            </a:solidFill>
            <a:miter lim="800000"/>
            <a:headEnd/>
            <a:tailEnd/>
          </a:ln>
          <a:effectLst>
            <a:outerShdw blurRad="40000" dist="23000" dir="5400000" rotWithShape="0">
              <a:srgbClr val="000000">
                <a:alpha val="34998"/>
              </a:srgbClr>
            </a:outerShdw>
          </a:effectLst>
        </p:spPr>
        <p:txBody>
          <a:bodyPr anchor="ctr"/>
          <a:lstStyle/>
          <a:p>
            <a:pPr algn="ctr">
              <a:defRPr/>
            </a:pPr>
            <a:endParaRPr lang="es-ES" dirty="0">
              <a:solidFill>
                <a:schemeClr val="lt1"/>
              </a:solidFill>
              <a:latin typeface="+mn-lt"/>
              <a:ea typeface="+mn-ea"/>
              <a:cs typeface="+mn-cs"/>
            </a:endParaRPr>
          </a:p>
        </p:txBody>
      </p:sp>
      <p:sp>
        <p:nvSpPr>
          <p:cNvPr id="6" name="Rectángulo 1"/>
          <p:cNvSpPr>
            <a:spLocks noChangeArrowheads="1"/>
          </p:cNvSpPr>
          <p:nvPr/>
        </p:nvSpPr>
        <p:spPr bwMode="auto">
          <a:xfrm>
            <a:off x="549067" y="1814372"/>
            <a:ext cx="2462533" cy="23698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pPr algn="ctr"/>
            <a:r>
              <a:rPr lang="es-ES" sz="3600" b="1" dirty="0">
                <a:solidFill>
                  <a:schemeClr val="bg1"/>
                </a:solidFill>
                <a:latin typeface="gobCL" charset="0"/>
              </a:rPr>
              <a:t>Condiciones</a:t>
            </a:r>
            <a:endParaRPr lang="es-ES" dirty="0">
              <a:solidFill>
                <a:schemeClr val="bg1"/>
              </a:solidFill>
              <a:latin typeface="gobCL" charset="0"/>
            </a:endParaRPr>
          </a:p>
          <a:p>
            <a:pPr algn="ctr"/>
            <a:r>
              <a:rPr lang="es-ES" sz="2000" dirty="0">
                <a:solidFill>
                  <a:schemeClr val="bg1"/>
                </a:solidFill>
                <a:latin typeface="gobCL Light" charset="0"/>
              </a:rPr>
              <a:t>Para el desarrollo</a:t>
            </a:r>
          </a:p>
          <a:p>
            <a:pPr algn="ctr"/>
            <a:r>
              <a:rPr lang="es-ES" sz="2000" dirty="0">
                <a:solidFill>
                  <a:schemeClr val="bg1"/>
                </a:solidFill>
                <a:latin typeface="gobCL Light" charset="0"/>
              </a:rPr>
              <a:t>del proceso de</a:t>
            </a:r>
          </a:p>
          <a:p>
            <a:pPr algn="ctr"/>
            <a:r>
              <a:rPr lang="es-ES" sz="3600" b="1" dirty="0">
                <a:solidFill>
                  <a:schemeClr val="bg1"/>
                </a:solidFill>
                <a:latin typeface="gobCL"/>
                <a:cs typeface="gobCL"/>
              </a:rPr>
              <a:t>Inducción</a:t>
            </a:r>
          </a:p>
          <a:p>
            <a:pPr algn="ctr"/>
            <a:r>
              <a:rPr lang="es-ES" sz="2000" dirty="0">
                <a:solidFill>
                  <a:schemeClr val="bg1"/>
                </a:solidFill>
                <a:latin typeface="gobCL Light" charset="0"/>
              </a:rPr>
              <a:t>y</a:t>
            </a:r>
            <a:r>
              <a:rPr lang="es-ES" sz="3600" dirty="0">
                <a:solidFill>
                  <a:schemeClr val="bg1"/>
                </a:solidFill>
                <a:latin typeface="gobCL Light" charset="0"/>
              </a:rPr>
              <a:t> </a:t>
            </a:r>
            <a:r>
              <a:rPr lang="es-ES" sz="3600" b="1" dirty="0">
                <a:solidFill>
                  <a:schemeClr val="bg1"/>
                </a:solidFill>
                <a:latin typeface="gobCL"/>
                <a:cs typeface="gobCL"/>
              </a:rPr>
              <a:t>mentoría</a:t>
            </a:r>
          </a:p>
        </p:txBody>
      </p:sp>
      <p:pic>
        <p:nvPicPr>
          <p:cNvPr id="6146" name="Imagen 4"/>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992313" y="3"/>
            <a:ext cx="1536700" cy="142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1" name="Triángulo rectángulo 10">
            <a:extLst>
              <a:ext uri="{FF2B5EF4-FFF2-40B4-BE49-F238E27FC236}">
                <a16:creationId xmlns:a16="http://schemas.microsoft.com/office/drawing/2014/main" id="{8BC4BAE0-6F20-42B8-8478-4F09F2E1F95E}"/>
              </a:ext>
            </a:extLst>
          </p:cNvPr>
          <p:cNvSpPr/>
          <p:nvPr/>
        </p:nvSpPr>
        <p:spPr>
          <a:xfrm rot="12924012">
            <a:off x="4020864" y="444774"/>
            <a:ext cx="144463" cy="185351"/>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p>
        </p:txBody>
      </p:sp>
      <p:sp>
        <p:nvSpPr>
          <p:cNvPr id="12" name="Triángulo rectángulo 11">
            <a:extLst>
              <a:ext uri="{FF2B5EF4-FFF2-40B4-BE49-F238E27FC236}">
                <a16:creationId xmlns:a16="http://schemas.microsoft.com/office/drawing/2014/main" id="{8BC4BAE0-6F20-42B8-8478-4F09F2E1F95E}"/>
              </a:ext>
            </a:extLst>
          </p:cNvPr>
          <p:cNvSpPr/>
          <p:nvPr/>
        </p:nvSpPr>
        <p:spPr>
          <a:xfrm rot="13500000">
            <a:off x="4020864" y="1563530"/>
            <a:ext cx="144463" cy="185351"/>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p>
        </p:txBody>
      </p:sp>
      <p:sp>
        <p:nvSpPr>
          <p:cNvPr id="13" name="Triángulo rectángulo 12">
            <a:extLst>
              <a:ext uri="{FF2B5EF4-FFF2-40B4-BE49-F238E27FC236}">
                <a16:creationId xmlns:a16="http://schemas.microsoft.com/office/drawing/2014/main" id="{8BC4BAE0-6F20-42B8-8478-4F09F2E1F95E}"/>
              </a:ext>
            </a:extLst>
          </p:cNvPr>
          <p:cNvSpPr/>
          <p:nvPr/>
        </p:nvSpPr>
        <p:spPr>
          <a:xfrm rot="13500000">
            <a:off x="4035427" y="2603630"/>
            <a:ext cx="144463" cy="185351"/>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p>
        </p:txBody>
      </p:sp>
      <p:sp>
        <p:nvSpPr>
          <p:cNvPr id="14" name="Triángulo rectángulo 13">
            <a:extLst>
              <a:ext uri="{FF2B5EF4-FFF2-40B4-BE49-F238E27FC236}">
                <a16:creationId xmlns:a16="http://schemas.microsoft.com/office/drawing/2014/main" id="{8BC4BAE0-6F20-42B8-8478-4F09F2E1F95E}"/>
              </a:ext>
            </a:extLst>
          </p:cNvPr>
          <p:cNvSpPr/>
          <p:nvPr/>
        </p:nvSpPr>
        <p:spPr>
          <a:xfrm rot="13500000">
            <a:off x="3995000" y="3711704"/>
            <a:ext cx="144463" cy="185351"/>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p>
        </p:txBody>
      </p:sp>
      <p:sp>
        <p:nvSpPr>
          <p:cNvPr id="15" name="Triángulo rectángulo 14">
            <a:extLst>
              <a:ext uri="{FF2B5EF4-FFF2-40B4-BE49-F238E27FC236}">
                <a16:creationId xmlns:a16="http://schemas.microsoft.com/office/drawing/2014/main" id="{8BC4BAE0-6F20-42B8-8478-4F09F2E1F95E}"/>
              </a:ext>
            </a:extLst>
          </p:cNvPr>
          <p:cNvSpPr/>
          <p:nvPr/>
        </p:nvSpPr>
        <p:spPr>
          <a:xfrm rot="13500000">
            <a:off x="4008018" y="4731881"/>
            <a:ext cx="144463" cy="185351"/>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p>
        </p:txBody>
      </p:sp>
      <p:sp>
        <p:nvSpPr>
          <p:cNvPr id="16" name="TextBox 5"/>
          <p:cNvSpPr txBox="1"/>
          <p:nvPr/>
        </p:nvSpPr>
        <p:spPr>
          <a:xfrm>
            <a:off x="4251674" y="243454"/>
            <a:ext cx="7940326" cy="5632311"/>
          </a:xfrm>
          <a:prstGeom prst="rect">
            <a:avLst/>
          </a:prstGeom>
          <a:noFill/>
        </p:spPr>
        <p:txBody>
          <a:bodyPr wrap="square">
            <a:spAutoFit/>
          </a:bodyPr>
          <a:lstStyle/>
          <a:p>
            <a:pPr>
              <a:lnSpc>
                <a:spcPct val="150000"/>
              </a:lnSpc>
            </a:pPr>
            <a: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Mentores, principiantes y establecimientos que implementen sus propios planes deben firmar convenio con el MINEDUC.</a:t>
            </a:r>
            <a:b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br>
            <a:endPar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pPr>
              <a:lnSpc>
                <a:spcPct val="150000"/>
              </a:lnSpc>
            </a:pPr>
            <a: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Mentor debe diseñar, ejecutar y evaluar Plan de Mentoría, en acuerdo con el equipo directivo.</a:t>
            </a:r>
            <a:b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br>
            <a:endPar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pPr>
              <a:lnSpc>
                <a:spcPct val="150000"/>
              </a:lnSpc>
            </a:pPr>
            <a: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Se debe cumplir Plan de Mentoría de diez meses. Mentor debe mantener comunicación y trabajo colaborativo con directivos y el CPEIP.</a:t>
            </a:r>
            <a:b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br>
            <a:endPar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pPr>
              <a:lnSpc>
                <a:spcPct val="150000"/>
              </a:lnSpc>
            </a:pPr>
            <a: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Mentores deben entregar informes sobre el proceso al establecimiento educacional del docente </a:t>
            </a:r>
            <a:r>
              <a:rPr lang="es-CL" sz="1600" dirty="0" smtClean="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principiante. </a:t>
            </a:r>
            <a: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
            </a:r>
            <a:b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br>
            <a:endPar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pPr>
              <a:lnSpc>
                <a:spcPct val="150000"/>
              </a:lnSpc>
            </a:pPr>
            <a: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Mentores deben participar en actividades convocadas por CPEIP.</a:t>
            </a:r>
          </a:p>
          <a:p>
            <a:pPr algn="just">
              <a:lnSpc>
                <a:spcPct val="150000"/>
              </a:lnSpc>
            </a:pPr>
            <a:endPar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pPr algn="just">
              <a:lnSpc>
                <a:spcPct val="150000"/>
              </a:lnSpc>
            </a:pPr>
            <a:endParaRPr lang="es-CL" sz="16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858974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a:spLocks noChangeArrowheads="1"/>
          </p:cNvSpPr>
          <p:nvPr/>
        </p:nvSpPr>
        <p:spPr bwMode="auto">
          <a:xfrm>
            <a:off x="0" y="-23813"/>
            <a:ext cx="3529013" cy="6881813"/>
          </a:xfrm>
          <a:prstGeom prst="rect">
            <a:avLst/>
          </a:prstGeom>
          <a:solidFill>
            <a:srgbClr val="00A69C"/>
          </a:solidFill>
          <a:ln w="9525">
            <a:solidFill>
              <a:srgbClr val="F9F9E9"/>
            </a:solidFill>
            <a:miter lim="800000"/>
            <a:headEnd/>
            <a:tailEnd/>
          </a:ln>
          <a:effectLst>
            <a:outerShdw blurRad="40000" dist="23000" dir="5400000" rotWithShape="0">
              <a:srgbClr val="000000">
                <a:alpha val="34998"/>
              </a:srgbClr>
            </a:outerShdw>
          </a:effectLst>
        </p:spPr>
        <p:txBody>
          <a:bodyPr anchor="ctr"/>
          <a:lstStyle/>
          <a:p>
            <a:pPr algn="ctr">
              <a:defRPr/>
            </a:pPr>
            <a:endParaRPr lang="es-ES" dirty="0">
              <a:solidFill>
                <a:schemeClr val="lt1"/>
              </a:solidFill>
              <a:latin typeface="+mn-lt"/>
              <a:ea typeface="+mn-ea"/>
              <a:cs typeface="+mn-cs"/>
            </a:endParaRPr>
          </a:p>
        </p:txBody>
      </p:sp>
      <p:sp>
        <p:nvSpPr>
          <p:cNvPr id="6" name="Rectángulo 1"/>
          <p:cNvSpPr>
            <a:spLocks noChangeArrowheads="1"/>
          </p:cNvSpPr>
          <p:nvPr/>
        </p:nvSpPr>
        <p:spPr bwMode="auto">
          <a:xfrm>
            <a:off x="119336" y="1814372"/>
            <a:ext cx="3574342" cy="175432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algn="ctr"/>
            <a:r>
              <a:rPr lang="es-ES" sz="3600" b="1" dirty="0" smtClean="0">
                <a:solidFill>
                  <a:schemeClr val="bg1"/>
                </a:solidFill>
                <a:latin typeface="gobCL" charset="0"/>
              </a:rPr>
              <a:t>Cómo funcionan</a:t>
            </a:r>
          </a:p>
          <a:p>
            <a:pPr algn="ctr"/>
            <a:r>
              <a:rPr lang="es-ES" sz="2000" dirty="0" smtClean="0">
                <a:solidFill>
                  <a:schemeClr val="bg1"/>
                </a:solidFill>
                <a:latin typeface="gobCL Light" charset="0"/>
              </a:rPr>
              <a:t>Las </a:t>
            </a:r>
            <a:r>
              <a:rPr lang="es-ES" sz="3600" b="1" dirty="0" err="1" smtClean="0">
                <a:solidFill>
                  <a:schemeClr val="bg1"/>
                </a:solidFill>
                <a:latin typeface="gobCL"/>
                <a:cs typeface="gobCL"/>
              </a:rPr>
              <a:t>mentorías</a:t>
            </a:r>
            <a:endParaRPr lang="es-ES" sz="3600" b="1" dirty="0">
              <a:solidFill>
                <a:schemeClr val="bg1"/>
              </a:solidFill>
              <a:latin typeface="gobCL"/>
              <a:cs typeface="gobCL"/>
            </a:endParaRPr>
          </a:p>
        </p:txBody>
      </p:sp>
      <p:pic>
        <p:nvPicPr>
          <p:cNvPr id="6146" name="Imagen 4"/>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992313" y="3"/>
            <a:ext cx="1536700" cy="142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1" name="Triángulo rectángulo 10">
            <a:extLst>
              <a:ext uri="{FF2B5EF4-FFF2-40B4-BE49-F238E27FC236}">
                <a16:creationId xmlns:a16="http://schemas.microsoft.com/office/drawing/2014/main" id="{8BC4BAE0-6F20-42B8-8478-4F09F2E1F95E}"/>
              </a:ext>
            </a:extLst>
          </p:cNvPr>
          <p:cNvSpPr/>
          <p:nvPr/>
        </p:nvSpPr>
        <p:spPr>
          <a:xfrm rot="12924012">
            <a:off x="4020864" y="444774"/>
            <a:ext cx="144463" cy="185351"/>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p>
        </p:txBody>
      </p:sp>
      <p:sp>
        <p:nvSpPr>
          <p:cNvPr id="12" name="Triángulo rectángulo 11">
            <a:extLst>
              <a:ext uri="{FF2B5EF4-FFF2-40B4-BE49-F238E27FC236}">
                <a16:creationId xmlns:a16="http://schemas.microsoft.com/office/drawing/2014/main" id="{8BC4BAE0-6F20-42B8-8478-4F09F2E1F95E}"/>
              </a:ext>
            </a:extLst>
          </p:cNvPr>
          <p:cNvSpPr/>
          <p:nvPr/>
        </p:nvSpPr>
        <p:spPr>
          <a:xfrm rot="13500000">
            <a:off x="4008017" y="1181226"/>
            <a:ext cx="144463" cy="185351"/>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p>
        </p:txBody>
      </p:sp>
      <p:sp>
        <p:nvSpPr>
          <p:cNvPr id="13" name="Triángulo rectángulo 12">
            <a:extLst>
              <a:ext uri="{FF2B5EF4-FFF2-40B4-BE49-F238E27FC236}">
                <a16:creationId xmlns:a16="http://schemas.microsoft.com/office/drawing/2014/main" id="{8BC4BAE0-6F20-42B8-8478-4F09F2E1F95E}"/>
              </a:ext>
            </a:extLst>
          </p:cNvPr>
          <p:cNvSpPr/>
          <p:nvPr/>
        </p:nvSpPr>
        <p:spPr>
          <a:xfrm rot="13500000">
            <a:off x="4035426" y="2258568"/>
            <a:ext cx="144463" cy="185351"/>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p>
        </p:txBody>
      </p:sp>
      <p:sp>
        <p:nvSpPr>
          <p:cNvPr id="14" name="Triángulo rectángulo 13">
            <a:extLst>
              <a:ext uri="{FF2B5EF4-FFF2-40B4-BE49-F238E27FC236}">
                <a16:creationId xmlns:a16="http://schemas.microsoft.com/office/drawing/2014/main" id="{8BC4BAE0-6F20-42B8-8478-4F09F2E1F95E}"/>
              </a:ext>
            </a:extLst>
          </p:cNvPr>
          <p:cNvSpPr/>
          <p:nvPr/>
        </p:nvSpPr>
        <p:spPr>
          <a:xfrm rot="13500000">
            <a:off x="3995000" y="3711704"/>
            <a:ext cx="144463" cy="185351"/>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p>
        </p:txBody>
      </p:sp>
      <p:sp>
        <p:nvSpPr>
          <p:cNvPr id="16" name="TextBox 5"/>
          <p:cNvSpPr txBox="1"/>
          <p:nvPr/>
        </p:nvSpPr>
        <p:spPr>
          <a:xfrm>
            <a:off x="4251674" y="243454"/>
            <a:ext cx="7940326" cy="6370975"/>
          </a:xfrm>
          <a:prstGeom prst="rect">
            <a:avLst/>
          </a:prstGeom>
          <a:noFill/>
        </p:spPr>
        <p:txBody>
          <a:bodyPr wrap="square">
            <a:spAutoFit/>
          </a:bodyPr>
          <a:lstStyle/>
          <a:p>
            <a:pPr>
              <a:lnSpc>
                <a:spcPct val="150000"/>
              </a:lnSpc>
            </a:pPr>
            <a:r>
              <a:rPr lang="es-CL" sz="1600" dirty="0" smtClean="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El proceso tiene una duración de </a:t>
            </a:r>
            <a:r>
              <a:rPr lang="es-CL" sz="1600" b="1" dirty="0" smtClean="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10 meses</a:t>
            </a:r>
            <a:r>
              <a:rPr lang="es-CL" sz="1600" b="1" dirty="0" smtClean="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a:t>
            </a:r>
            <a: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
            </a:r>
            <a:b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br>
            <a:endPar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pPr>
              <a:lnSpc>
                <a:spcPct val="150000"/>
              </a:lnSpc>
            </a:pPr>
            <a:r>
              <a:rPr lang="es-CL" sz="1600" dirty="0" smtClean="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Se destinarán aproximadamente 4 a </a:t>
            </a:r>
            <a: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6</a:t>
            </a:r>
            <a:r>
              <a:rPr lang="es-CL" sz="1600" dirty="0" smtClean="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 horas semanales al proceso de inducción en modalidades presencial y remoto (Sincrónica y Asincrónica)</a:t>
            </a:r>
            <a: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
            </a:r>
            <a:b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br>
            <a:endPar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pPr>
              <a:lnSpc>
                <a:spcPct val="150000"/>
              </a:lnSpc>
            </a:pPr>
            <a:r>
              <a:rPr lang="es-CL" sz="1600" dirty="0" smtClean="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Por el tiempo destinado a este proceso el o la docente principiante </a:t>
            </a:r>
            <a:r>
              <a:rPr lang="es-CL" sz="1600" b="1" dirty="0" smtClean="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recibirán una asignación, la cual es transferida por el Ministerio de Educación.</a:t>
            </a:r>
            <a: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
            </a:r>
            <a:b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br>
            <a:endPar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pPr>
              <a:lnSpc>
                <a:spcPct val="150000"/>
              </a:lnSpc>
            </a:pPr>
            <a:r>
              <a:rPr lang="es-MX" sz="1600" dirty="0">
                <a:solidFill>
                  <a:schemeClr val="tx1">
                    <a:lumMod val="65000"/>
                    <a:lumOff val="35000"/>
                  </a:schemeClr>
                </a:solidFill>
                <a:latin typeface="Verdana" panose="020B0604030504040204" pitchFamily="34" charset="0"/>
                <a:ea typeface="Verdana" panose="020B0604030504040204" pitchFamily="34" charset="0"/>
              </a:rPr>
              <a:t>CPEIP pone a disposición la plataforma E-MINEDUC, especialmente el espacio diseñado para que los y las docentes principiantes y docentes mentores/as mantengan reuniones semanales en formato virtual, interactuando a través de herramientas de comunicación en tiempo real como chat o videoconferencias, entre otros.</a:t>
            </a:r>
            <a: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
            </a:r>
            <a:b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br>
            <a:endPar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pPr algn="just">
              <a:lnSpc>
                <a:spcPct val="150000"/>
              </a:lnSpc>
            </a:pPr>
            <a:endPar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pPr algn="just">
              <a:lnSpc>
                <a:spcPct val="150000"/>
              </a:lnSpc>
            </a:pPr>
            <a:endParaRPr lang="es-CL" sz="16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992251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ángulo 13"/>
          <p:cNvSpPr>
            <a:spLocks noChangeArrowheads="1"/>
          </p:cNvSpPr>
          <p:nvPr/>
        </p:nvSpPr>
        <p:spPr bwMode="auto">
          <a:xfrm>
            <a:off x="0" y="-23813"/>
            <a:ext cx="3529013" cy="6881813"/>
          </a:xfrm>
          <a:prstGeom prst="rect">
            <a:avLst/>
          </a:prstGeom>
          <a:solidFill>
            <a:srgbClr val="00A69C"/>
          </a:solidFill>
          <a:ln w="9525">
            <a:solidFill>
              <a:srgbClr val="F9F9E9"/>
            </a:solidFill>
            <a:miter lim="800000"/>
            <a:headEnd/>
            <a:tailEnd/>
          </a:ln>
          <a:effectLst>
            <a:outerShdw blurRad="40000" dist="23000" dir="5400000" rotWithShape="0">
              <a:srgbClr val="000000">
                <a:alpha val="34998"/>
              </a:srgbClr>
            </a:outerShdw>
          </a:effectLst>
        </p:spPr>
        <p:txBody>
          <a:bodyPr anchor="ctr"/>
          <a:lstStyle/>
          <a:p>
            <a:pPr algn="ctr">
              <a:defRPr/>
            </a:pPr>
            <a:endParaRPr lang="es-ES" dirty="0">
              <a:solidFill>
                <a:schemeClr val="lt1"/>
              </a:solidFill>
              <a:latin typeface="+mn-lt"/>
              <a:ea typeface="+mn-ea"/>
              <a:cs typeface="+mn-cs"/>
            </a:endParaRPr>
          </a:p>
        </p:txBody>
      </p:sp>
      <p:pic>
        <p:nvPicPr>
          <p:cNvPr id="7171" name="Imagen 4"/>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992313" y="3"/>
            <a:ext cx="1536700" cy="142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 name="CuadroTexto 2">
            <a:extLst>
              <a:ext uri="{FF2B5EF4-FFF2-40B4-BE49-F238E27FC236}">
                <a16:creationId xmlns:a16="http://schemas.microsoft.com/office/drawing/2014/main" id="{364C24CA-696D-4C77-B521-2A781DC80480}"/>
              </a:ext>
            </a:extLst>
          </p:cNvPr>
          <p:cNvSpPr txBox="1">
            <a:spLocks noChangeArrowheads="1"/>
          </p:cNvSpPr>
          <p:nvPr/>
        </p:nvSpPr>
        <p:spPr bwMode="auto">
          <a:xfrm>
            <a:off x="4511824" y="620691"/>
            <a:ext cx="5543550" cy="10156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spAutoFit/>
          </a:bodyPr>
          <a:lstStyle>
            <a:lvl1pPr>
              <a:spcBef>
                <a:spcPct val="20000"/>
              </a:spcBef>
              <a:buFont typeface="Arial" charset="0"/>
              <a:buChar char="•"/>
              <a:defRPr sz="3200">
                <a:solidFill>
                  <a:schemeClr val="tx1"/>
                </a:solidFill>
                <a:latin typeface="Calibri" charset="0"/>
                <a:ea typeface="ＭＳ Ｐゴシック" charset="-128"/>
                <a:cs typeface="ＭＳ Ｐゴシック" charset="-128"/>
              </a:defRPr>
            </a:lvl1pPr>
            <a:lvl2pPr marL="742950" indent="-285750">
              <a:spcBef>
                <a:spcPct val="20000"/>
              </a:spcBef>
              <a:buFont typeface="Arial" charset="0"/>
              <a:buChar char="–"/>
              <a:defRPr sz="2800">
                <a:solidFill>
                  <a:schemeClr val="tx1"/>
                </a:solidFill>
                <a:latin typeface="Calibri" charset="0"/>
                <a:ea typeface="ＭＳ Ｐゴシック" charset="-128"/>
                <a:cs typeface="ＭＳ Ｐゴシック" charset="-128"/>
              </a:defRPr>
            </a:lvl2pPr>
            <a:lvl3pPr marL="1143000" indent="-228600">
              <a:spcBef>
                <a:spcPct val="20000"/>
              </a:spcBef>
              <a:buFont typeface="Arial" charset="0"/>
              <a:buChar char="•"/>
              <a:defRPr sz="2400">
                <a:solidFill>
                  <a:schemeClr val="tx1"/>
                </a:solidFill>
                <a:latin typeface="Calibri" charset="0"/>
                <a:ea typeface="ＭＳ Ｐゴシック" charset="-128"/>
                <a:cs typeface="ＭＳ Ｐゴシック" charset="-128"/>
              </a:defRPr>
            </a:lvl3pPr>
            <a:lvl4pPr marL="1600200" indent="-228600">
              <a:spcBef>
                <a:spcPct val="20000"/>
              </a:spcBef>
              <a:buFont typeface="Arial" charset="0"/>
              <a:buChar char="–"/>
              <a:defRPr sz="2000">
                <a:solidFill>
                  <a:schemeClr val="tx1"/>
                </a:solidFill>
                <a:latin typeface="Calibri" charset="0"/>
                <a:ea typeface="ＭＳ Ｐゴシック" charset="-128"/>
                <a:cs typeface="ＭＳ Ｐゴシック" charset="-128"/>
              </a:defRPr>
            </a:lvl4pPr>
            <a:lvl5pPr marL="2057400" indent="-228600">
              <a:spcBef>
                <a:spcPct val="20000"/>
              </a:spcBef>
              <a:buFont typeface="Arial" charset="0"/>
              <a:buChar char="»"/>
              <a:defRPr sz="2000">
                <a:solidFill>
                  <a:schemeClr val="tx1"/>
                </a:solidFill>
                <a:latin typeface="Calibri" charset="0"/>
                <a:ea typeface="ＭＳ Ｐゴシック" charset="-128"/>
                <a:cs typeface="ＭＳ Ｐゴシック"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ＭＳ Ｐゴシック" charset="-128"/>
                <a:cs typeface="ＭＳ Ｐゴシック"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ＭＳ Ｐゴシック" charset="-128"/>
                <a:cs typeface="ＭＳ Ｐゴシック"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ＭＳ Ｐゴシック" charset="-128"/>
                <a:cs typeface="ＭＳ Ｐゴシック"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ＭＳ Ｐゴシック" charset="-128"/>
                <a:cs typeface="ＭＳ Ｐゴシック" charset="-128"/>
              </a:defRPr>
            </a:lvl9pPr>
          </a:lstStyle>
          <a:p>
            <a:pPr>
              <a:spcBef>
                <a:spcPct val="0"/>
              </a:spcBef>
              <a:buFontTx/>
              <a:buNone/>
              <a:defRPr/>
            </a:pPr>
            <a:r>
              <a:rPr lang="es-ES_tradnl" altLang="es-ES_tradnl" sz="2000" b="1" dirty="0">
                <a:solidFill>
                  <a:schemeClr val="accent1">
                    <a:lumMod val="75000"/>
                  </a:schemeClr>
                </a:solidFill>
                <a:latin typeface="Verdana" charset="0"/>
                <a:ea typeface="Verdana" charset="0"/>
                <a:cs typeface="Verdana" charset="0"/>
              </a:rPr>
              <a:t>Requisitos del docente principiante para optar al proceso de inducción </a:t>
            </a:r>
          </a:p>
          <a:p>
            <a:pPr>
              <a:spcBef>
                <a:spcPct val="0"/>
              </a:spcBef>
              <a:buFontTx/>
              <a:buNone/>
              <a:defRPr/>
            </a:pPr>
            <a:r>
              <a:rPr lang="es-ES_tradnl" altLang="es-ES_tradnl" sz="2000" b="1" dirty="0">
                <a:solidFill>
                  <a:schemeClr val="accent1">
                    <a:lumMod val="75000"/>
                  </a:schemeClr>
                </a:solidFill>
                <a:latin typeface="Verdana" charset="0"/>
                <a:ea typeface="Verdana" charset="0"/>
                <a:cs typeface="Verdana" charset="0"/>
              </a:rPr>
              <a:t>y mentoría</a:t>
            </a:r>
          </a:p>
        </p:txBody>
      </p:sp>
      <p:sp>
        <p:nvSpPr>
          <p:cNvPr id="7173" name="CuadroTexto 2"/>
          <p:cNvSpPr txBox="1">
            <a:spLocks noChangeArrowheads="1"/>
          </p:cNvSpPr>
          <p:nvPr/>
        </p:nvSpPr>
        <p:spPr bwMode="auto">
          <a:xfrm>
            <a:off x="4871864" y="1988840"/>
            <a:ext cx="5543550" cy="45243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rIns="90000">
            <a:spAutoFit/>
          </a:bodyPr>
          <a:lstStyle>
            <a:lvl1pPr marL="179388" indent="-179388">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marL="0" indent="0"/>
            <a: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Título profesional de profesor(a) o educador(a).</a:t>
            </a:r>
            <a:r>
              <a:rPr lang="es-ES_tradn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
            </a:r>
            <a:br>
              <a:rPr lang="es-ES_tradn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br>
            <a:endParaRPr lang="es-ES_tradn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pPr marL="0" indent="0"/>
            <a: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Desempeñarse en establecimiento educacional que haya ingresado al Sistema Desarrollo Docente.</a:t>
            </a:r>
            <a:b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br>
            <a:endPar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pPr marL="0" indent="0"/>
            <a: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Estar contratado por una jornada laboral semanal máxima de 38 horas por el periodo en que se desarrolle el proceso de inducción.</a:t>
            </a:r>
            <a:b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br>
            <a: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 </a:t>
            </a:r>
          </a:p>
          <a:p>
            <a:pPr marL="0" indent="0"/>
            <a: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Ejercer la función docente.</a:t>
            </a:r>
            <a:b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br>
            <a: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 </a:t>
            </a:r>
          </a:p>
          <a:p>
            <a:pPr marL="0" indent="0"/>
            <a: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Encontrarse en su primer </a:t>
            </a:r>
            <a:r>
              <a:rPr lang="es-CL" sz="1600" dirty="0" smtClean="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año </a:t>
            </a:r>
            <a: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de ejercicio profesional docente cuando se realice el proceso de acompañamiento.</a:t>
            </a:r>
          </a:p>
          <a:p>
            <a:pPr>
              <a:buFont typeface="Arial" charset="0"/>
              <a:buChar char="•"/>
            </a:pPr>
            <a:endPar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pPr>
              <a:buFont typeface="Arial" charset="0"/>
              <a:buChar char="•"/>
            </a:pPr>
            <a:endPar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pPr lvl="0">
              <a:buFont typeface="Arial" charset="0"/>
              <a:buChar char="•"/>
            </a:pPr>
            <a:endPar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pPr lvl="0">
              <a:buFont typeface="Arial" charset="0"/>
              <a:buChar char="•"/>
            </a:pPr>
            <a:endPar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8" name="Triángulo rectángulo 7">
            <a:extLst>
              <a:ext uri="{FF2B5EF4-FFF2-40B4-BE49-F238E27FC236}">
                <a16:creationId xmlns:a16="http://schemas.microsoft.com/office/drawing/2014/main" id="{8BC4BAE0-6F20-42B8-8478-4F09F2E1F95E}"/>
              </a:ext>
            </a:extLst>
          </p:cNvPr>
          <p:cNvSpPr/>
          <p:nvPr/>
        </p:nvSpPr>
        <p:spPr>
          <a:xfrm rot="13500000">
            <a:off x="4554029" y="2103847"/>
            <a:ext cx="144463" cy="142875"/>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p>
        </p:txBody>
      </p:sp>
      <p:sp>
        <p:nvSpPr>
          <p:cNvPr id="9" name="Triángulo rectángulo 8">
            <a:extLst>
              <a:ext uri="{FF2B5EF4-FFF2-40B4-BE49-F238E27FC236}">
                <a16:creationId xmlns:a16="http://schemas.microsoft.com/office/drawing/2014/main" id="{8BC4BAE0-6F20-42B8-8478-4F09F2E1F95E}"/>
              </a:ext>
            </a:extLst>
          </p:cNvPr>
          <p:cNvSpPr/>
          <p:nvPr/>
        </p:nvSpPr>
        <p:spPr>
          <a:xfrm rot="13500000">
            <a:off x="4554029" y="2667066"/>
            <a:ext cx="144463" cy="142875"/>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p>
        </p:txBody>
      </p:sp>
      <p:sp>
        <p:nvSpPr>
          <p:cNvPr id="10" name="Triángulo rectángulo 9">
            <a:extLst>
              <a:ext uri="{FF2B5EF4-FFF2-40B4-BE49-F238E27FC236}">
                <a16:creationId xmlns:a16="http://schemas.microsoft.com/office/drawing/2014/main" id="{8BC4BAE0-6F20-42B8-8478-4F09F2E1F95E}"/>
              </a:ext>
            </a:extLst>
          </p:cNvPr>
          <p:cNvSpPr/>
          <p:nvPr/>
        </p:nvSpPr>
        <p:spPr>
          <a:xfrm rot="13500000">
            <a:off x="4541182" y="3347870"/>
            <a:ext cx="144463" cy="142875"/>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p>
        </p:txBody>
      </p:sp>
      <p:sp>
        <p:nvSpPr>
          <p:cNvPr id="11" name="Triángulo rectángulo 10">
            <a:extLst>
              <a:ext uri="{FF2B5EF4-FFF2-40B4-BE49-F238E27FC236}">
                <a16:creationId xmlns:a16="http://schemas.microsoft.com/office/drawing/2014/main" id="{8BC4BAE0-6F20-42B8-8478-4F09F2E1F95E}"/>
              </a:ext>
            </a:extLst>
          </p:cNvPr>
          <p:cNvSpPr/>
          <p:nvPr/>
        </p:nvSpPr>
        <p:spPr>
          <a:xfrm rot="13500000">
            <a:off x="4554029" y="4336095"/>
            <a:ext cx="144463" cy="142875"/>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p>
        </p:txBody>
      </p:sp>
      <p:sp>
        <p:nvSpPr>
          <p:cNvPr id="12" name="Triángulo rectángulo 11">
            <a:extLst>
              <a:ext uri="{FF2B5EF4-FFF2-40B4-BE49-F238E27FC236}">
                <a16:creationId xmlns:a16="http://schemas.microsoft.com/office/drawing/2014/main" id="{8BC4BAE0-6F20-42B8-8478-4F09F2E1F95E}"/>
              </a:ext>
            </a:extLst>
          </p:cNvPr>
          <p:cNvSpPr/>
          <p:nvPr/>
        </p:nvSpPr>
        <p:spPr>
          <a:xfrm rot="13500000">
            <a:off x="4566876" y="4813721"/>
            <a:ext cx="144463" cy="142875"/>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p>
        </p:txBody>
      </p:sp>
      <p:sp>
        <p:nvSpPr>
          <p:cNvPr id="13" name="Rectángulo 1"/>
          <p:cNvSpPr>
            <a:spLocks noChangeArrowheads="1"/>
          </p:cNvSpPr>
          <p:nvPr/>
        </p:nvSpPr>
        <p:spPr bwMode="auto">
          <a:xfrm>
            <a:off x="612588" y="631630"/>
            <a:ext cx="2303836" cy="147732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pPr algn="ctr"/>
            <a:r>
              <a:rPr lang="es-ES" sz="3600" b="1" dirty="0">
                <a:solidFill>
                  <a:schemeClr val="bg1"/>
                </a:solidFill>
                <a:latin typeface="gobCL" charset="0"/>
              </a:rPr>
              <a:t>Requisitos</a:t>
            </a:r>
            <a:endParaRPr lang="es-ES" dirty="0">
              <a:solidFill>
                <a:schemeClr val="bg1"/>
              </a:solidFill>
              <a:latin typeface="gobCL" charset="0"/>
            </a:endParaRPr>
          </a:p>
          <a:p>
            <a:pPr algn="ctr"/>
            <a:r>
              <a:rPr lang="es-ES" sz="2000" dirty="0">
                <a:solidFill>
                  <a:schemeClr val="bg1"/>
                </a:solidFill>
                <a:latin typeface="gobCL Light" charset="0"/>
              </a:rPr>
              <a:t>DOCENTE</a:t>
            </a:r>
          </a:p>
          <a:p>
            <a:pPr algn="ctr"/>
            <a:r>
              <a:rPr lang="es-ES" sz="3400" b="1" dirty="0">
                <a:solidFill>
                  <a:schemeClr val="bg1"/>
                </a:solidFill>
                <a:latin typeface="gobCL"/>
                <a:cs typeface="gobCL"/>
              </a:rPr>
              <a:t>Principiante</a:t>
            </a:r>
          </a:p>
        </p:txBody>
      </p:sp>
      <p:pic>
        <p:nvPicPr>
          <p:cNvPr id="2" name="Imagen 1"/>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066462" y="2576716"/>
            <a:ext cx="3314195" cy="3908912"/>
          </a:xfrm>
          <a:prstGeom prst="rect">
            <a:avLst/>
          </a:prstGeom>
        </p:spPr>
      </p:pic>
    </p:spTree>
    <p:extLst>
      <p:ext uri="{BB962C8B-B14F-4D97-AF65-F5344CB8AC3E}">
        <p14:creationId xmlns:p14="http://schemas.microsoft.com/office/powerpoint/2010/main" val="4092835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Imagen 21"/>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857815" y="2850692"/>
            <a:ext cx="3528171" cy="2717304"/>
          </a:xfrm>
          <a:prstGeom prst="rect">
            <a:avLst/>
          </a:prstGeom>
        </p:spPr>
      </p:pic>
      <p:pic>
        <p:nvPicPr>
          <p:cNvPr id="21" name="Imagen 20"/>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4147754" y="2839632"/>
            <a:ext cx="3528171" cy="2717304"/>
          </a:xfrm>
          <a:prstGeom prst="rect">
            <a:avLst/>
          </a:prstGeom>
        </p:spPr>
      </p:pic>
      <p:pic>
        <p:nvPicPr>
          <p:cNvPr id="3" name="Imagen 2"/>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387396" y="2842526"/>
            <a:ext cx="3528171" cy="2717304"/>
          </a:xfrm>
          <a:prstGeom prst="rect">
            <a:avLst/>
          </a:prstGeom>
        </p:spPr>
      </p:pic>
      <p:sp>
        <p:nvSpPr>
          <p:cNvPr id="20" name="Rectángulo 19"/>
          <p:cNvSpPr>
            <a:spLocks noChangeArrowheads="1"/>
          </p:cNvSpPr>
          <p:nvPr/>
        </p:nvSpPr>
        <p:spPr bwMode="auto">
          <a:xfrm flipH="1">
            <a:off x="0" y="-27384"/>
            <a:ext cx="12192000" cy="1412776"/>
          </a:xfrm>
          <a:prstGeom prst="rect">
            <a:avLst/>
          </a:prstGeom>
          <a:solidFill>
            <a:srgbClr val="00A69C"/>
          </a:solidFill>
          <a:ln w="9525">
            <a:noFill/>
            <a:miter lim="800000"/>
            <a:headEnd/>
            <a:tailEnd/>
          </a:ln>
          <a:effectLst/>
        </p:spPr>
        <p:txBody>
          <a:bodyPr anchor="ctr"/>
          <a:lstStyle/>
          <a:p>
            <a:pPr algn="ctr">
              <a:defRPr/>
            </a:pPr>
            <a:endParaRPr lang="es-ES" dirty="0">
              <a:solidFill>
                <a:schemeClr val="lt1"/>
              </a:solidFill>
              <a:latin typeface="+mn-lt"/>
              <a:ea typeface="+mn-ea"/>
              <a:cs typeface="+mn-cs"/>
            </a:endParaRPr>
          </a:p>
        </p:txBody>
      </p:sp>
      <p:pic>
        <p:nvPicPr>
          <p:cNvPr id="12291" name="Imagen 4"/>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992313" y="3"/>
            <a:ext cx="1536700" cy="142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9" name="Rectángulo 1"/>
          <p:cNvSpPr>
            <a:spLocks noChangeArrowheads="1"/>
          </p:cNvSpPr>
          <p:nvPr/>
        </p:nvSpPr>
        <p:spPr bwMode="auto">
          <a:xfrm>
            <a:off x="1524000" y="406405"/>
            <a:ext cx="9144000" cy="6463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algn="ctr"/>
            <a:r>
              <a:rPr lang="es-ES" sz="3600" b="1" dirty="0">
                <a:solidFill>
                  <a:schemeClr val="bg1"/>
                </a:solidFill>
                <a:latin typeface="gobCL" charset="0"/>
              </a:rPr>
              <a:t>¿Dónde </a:t>
            </a:r>
            <a:r>
              <a:rPr lang="es-ES" sz="3600" dirty="0">
                <a:solidFill>
                  <a:schemeClr val="bg1"/>
                </a:solidFill>
                <a:latin typeface="gobCL Light"/>
                <a:cs typeface="gobCL Light"/>
              </a:rPr>
              <a:t>postular?</a:t>
            </a:r>
            <a:endParaRPr lang="es-ES" dirty="0">
              <a:solidFill>
                <a:schemeClr val="bg1"/>
              </a:solidFill>
              <a:latin typeface="gobCL Light"/>
              <a:cs typeface="gobCL Light"/>
            </a:endParaRPr>
          </a:p>
        </p:txBody>
      </p:sp>
      <p:pic>
        <p:nvPicPr>
          <p:cNvPr id="10" name="Imagen 9"/>
          <p:cNvPicPr>
            <a:picLocks noChangeAspect="1"/>
          </p:cNvPicPr>
          <p:nvPr/>
        </p:nvPicPr>
        <p:blipFill>
          <a:blip r:embed="rId4"/>
          <a:stretch>
            <a:fillRect/>
          </a:stretch>
        </p:blipFill>
        <p:spPr>
          <a:xfrm>
            <a:off x="1468470" y="2996430"/>
            <a:ext cx="1366021" cy="1344338"/>
          </a:xfrm>
          <a:prstGeom prst="rect">
            <a:avLst/>
          </a:prstGeom>
        </p:spPr>
      </p:pic>
      <p:pic>
        <p:nvPicPr>
          <p:cNvPr id="11" name="Imagen 10"/>
          <p:cNvPicPr>
            <a:picLocks noChangeAspect="1"/>
          </p:cNvPicPr>
          <p:nvPr/>
        </p:nvPicPr>
        <p:blipFill>
          <a:blip r:embed="rId5"/>
          <a:stretch>
            <a:fillRect/>
          </a:stretch>
        </p:blipFill>
        <p:spPr>
          <a:xfrm>
            <a:off x="5231904" y="2996952"/>
            <a:ext cx="1330172" cy="1306348"/>
          </a:xfrm>
          <a:prstGeom prst="rect">
            <a:avLst/>
          </a:prstGeom>
        </p:spPr>
      </p:pic>
      <p:pic>
        <p:nvPicPr>
          <p:cNvPr id="12" name="Imagen 11"/>
          <p:cNvPicPr>
            <a:picLocks noChangeAspect="1"/>
          </p:cNvPicPr>
          <p:nvPr/>
        </p:nvPicPr>
        <p:blipFill>
          <a:blip r:embed="rId6"/>
          <a:stretch>
            <a:fillRect/>
          </a:stretch>
        </p:blipFill>
        <p:spPr>
          <a:xfrm>
            <a:off x="8950390" y="2987614"/>
            <a:ext cx="1343019" cy="1351519"/>
          </a:xfrm>
          <a:prstGeom prst="rect">
            <a:avLst/>
          </a:prstGeom>
        </p:spPr>
      </p:pic>
      <p:sp>
        <p:nvSpPr>
          <p:cNvPr id="13" name="CuadroTexto 12"/>
          <p:cNvSpPr txBox="1"/>
          <p:nvPr/>
        </p:nvSpPr>
        <p:spPr>
          <a:xfrm>
            <a:off x="765840" y="5822635"/>
            <a:ext cx="2592288" cy="523220"/>
          </a:xfrm>
          <a:prstGeom prst="rect">
            <a:avLst/>
          </a:prstGeom>
          <a:noFill/>
        </p:spPr>
        <p:txBody>
          <a:bodyPr wrap="square" rtlCol="0">
            <a:spAutoFit/>
          </a:bodyPr>
          <a:lstStyle/>
          <a:p>
            <a:pPr algn="ctr"/>
            <a:r>
              <a:rPr lang="es-CL" sz="1400" dirty="0">
                <a:solidFill>
                  <a:srgbClr val="2A4C7F"/>
                </a:solidFill>
                <a:latin typeface="Verdana"/>
                <a:cs typeface="Verdana"/>
              </a:rPr>
              <a:t>Portal de postulación docente principiante</a:t>
            </a:r>
          </a:p>
        </p:txBody>
      </p:sp>
      <p:sp>
        <p:nvSpPr>
          <p:cNvPr id="14" name="CuadroTexto 13"/>
          <p:cNvSpPr txBox="1"/>
          <p:nvPr/>
        </p:nvSpPr>
        <p:spPr>
          <a:xfrm>
            <a:off x="5030418" y="5866632"/>
            <a:ext cx="2131161" cy="523220"/>
          </a:xfrm>
          <a:prstGeom prst="rect">
            <a:avLst/>
          </a:prstGeom>
          <a:noFill/>
        </p:spPr>
        <p:txBody>
          <a:bodyPr wrap="none" rtlCol="0">
            <a:spAutoFit/>
          </a:bodyPr>
          <a:lstStyle/>
          <a:p>
            <a:pPr algn="ctr"/>
            <a:r>
              <a:rPr lang="es-CL" sz="1400" dirty="0">
                <a:solidFill>
                  <a:srgbClr val="2A4C7F"/>
                </a:solidFill>
                <a:latin typeface="Verdana"/>
                <a:cs typeface="Verdana"/>
              </a:rPr>
              <a:t>Portal de postulación </a:t>
            </a:r>
          </a:p>
          <a:p>
            <a:pPr algn="ctr"/>
            <a:r>
              <a:rPr lang="es-CL" sz="1400" dirty="0">
                <a:solidFill>
                  <a:srgbClr val="2A4C7F"/>
                </a:solidFill>
                <a:latin typeface="Verdana"/>
                <a:cs typeface="Verdana"/>
              </a:rPr>
              <a:t>Docente mentor/a</a:t>
            </a:r>
          </a:p>
        </p:txBody>
      </p:sp>
      <p:sp>
        <p:nvSpPr>
          <p:cNvPr id="15" name="CuadroTexto 14"/>
          <p:cNvSpPr txBox="1"/>
          <p:nvPr/>
        </p:nvSpPr>
        <p:spPr>
          <a:xfrm>
            <a:off x="8285068" y="5758910"/>
            <a:ext cx="3024336" cy="738664"/>
          </a:xfrm>
          <a:prstGeom prst="rect">
            <a:avLst/>
          </a:prstGeom>
          <a:noFill/>
        </p:spPr>
        <p:txBody>
          <a:bodyPr wrap="square" rtlCol="0">
            <a:spAutoFit/>
          </a:bodyPr>
          <a:lstStyle/>
          <a:p>
            <a:pPr algn="ctr"/>
            <a:r>
              <a:rPr lang="es-CL" sz="1400" dirty="0">
                <a:solidFill>
                  <a:srgbClr val="2A4C7F"/>
                </a:solidFill>
                <a:latin typeface="Verdana"/>
                <a:cs typeface="Verdana"/>
              </a:rPr>
              <a:t>Portal establecimientos facultados para implementar planes propios</a:t>
            </a:r>
          </a:p>
        </p:txBody>
      </p:sp>
      <p:sp>
        <p:nvSpPr>
          <p:cNvPr id="2" name="CuadroTexto 1"/>
          <p:cNvSpPr txBox="1"/>
          <p:nvPr/>
        </p:nvSpPr>
        <p:spPr>
          <a:xfrm>
            <a:off x="1659158" y="1469272"/>
            <a:ext cx="8873680" cy="1477328"/>
          </a:xfrm>
          <a:prstGeom prst="rect">
            <a:avLst/>
          </a:prstGeom>
          <a:noFill/>
        </p:spPr>
        <p:txBody>
          <a:bodyPr wrap="square" rtlCol="0">
            <a:spAutoFit/>
          </a:bodyPr>
          <a:lstStyle/>
          <a:p>
            <a:pPr algn="ctr"/>
            <a:r>
              <a:rPr lang="es-CL" dirty="0">
                <a:solidFill>
                  <a:srgbClr val="2A4C7F"/>
                </a:solidFill>
                <a:latin typeface="Verdana"/>
                <a:cs typeface="Verdana"/>
              </a:rPr>
              <a:t>Para optar a este beneficio, se  debe </a:t>
            </a:r>
            <a:r>
              <a:rPr lang="es-CL" b="1" dirty="0">
                <a:solidFill>
                  <a:srgbClr val="2A4C7F"/>
                </a:solidFill>
                <a:latin typeface="Verdana"/>
                <a:cs typeface="Verdana"/>
              </a:rPr>
              <a:t>postular voluntariamente</a:t>
            </a:r>
            <a:r>
              <a:rPr lang="es-CL" dirty="0">
                <a:solidFill>
                  <a:srgbClr val="2A4C7F"/>
                </a:solidFill>
                <a:latin typeface="Verdana"/>
                <a:cs typeface="Verdana"/>
              </a:rPr>
              <a:t>, acción que se realiza en tres portales distintos que se disponen en </a:t>
            </a:r>
            <a:r>
              <a:rPr lang="es-CL" dirty="0" smtClean="0">
                <a:solidFill>
                  <a:srgbClr val="2A4C7F"/>
                </a:solidFill>
                <a:latin typeface="Verdana"/>
                <a:cs typeface="Verdana"/>
                <a:hlinkClick r:id="rId7"/>
              </a:rPr>
              <a:t>www.cpeip.cl</a:t>
            </a:r>
            <a:r>
              <a:rPr lang="es-CL" dirty="0" smtClean="0">
                <a:solidFill>
                  <a:srgbClr val="2A4C7F"/>
                </a:solidFill>
                <a:latin typeface="Verdana"/>
                <a:cs typeface="Verdana"/>
              </a:rPr>
              <a:t/>
            </a:r>
            <a:br>
              <a:rPr lang="es-CL" dirty="0" smtClean="0">
                <a:solidFill>
                  <a:srgbClr val="2A4C7F"/>
                </a:solidFill>
                <a:latin typeface="Verdana"/>
                <a:cs typeface="Verdana"/>
              </a:rPr>
            </a:br>
            <a:endParaRPr lang="es-CL" dirty="0" smtClean="0">
              <a:solidFill>
                <a:srgbClr val="2A4C7F"/>
              </a:solidFill>
              <a:latin typeface="Verdana"/>
              <a:cs typeface="Verdana"/>
            </a:endParaRPr>
          </a:p>
          <a:p>
            <a:pPr algn="ctr"/>
            <a:r>
              <a:rPr lang="es-CL" dirty="0">
                <a:solidFill>
                  <a:srgbClr val="2A4C7F"/>
                </a:solidFill>
                <a:latin typeface="Verdana"/>
                <a:cs typeface="Verdana"/>
              </a:rPr>
              <a:t>Link directo: </a:t>
            </a:r>
            <a:r>
              <a:rPr lang="es-CL" dirty="0">
                <a:solidFill>
                  <a:srgbClr val="2A4C7F"/>
                </a:solidFill>
                <a:latin typeface="Verdana"/>
                <a:cs typeface="Verdana"/>
                <a:hlinkClick r:id="rId8"/>
              </a:rPr>
              <a:t>https://cpeip.cl/mentorias-convocatoria-2021</a:t>
            </a:r>
            <a:r>
              <a:rPr lang="es-CL" dirty="0" smtClean="0">
                <a:solidFill>
                  <a:srgbClr val="2A4C7F"/>
                </a:solidFill>
                <a:latin typeface="Verdana"/>
                <a:cs typeface="Verdana"/>
                <a:hlinkClick r:id="rId8"/>
              </a:rPr>
              <a:t>/</a:t>
            </a:r>
            <a:r>
              <a:rPr lang="es-CL" dirty="0" smtClean="0">
                <a:solidFill>
                  <a:srgbClr val="2A4C7F"/>
                </a:solidFill>
                <a:latin typeface="Verdana"/>
                <a:cs typeface="Verdana"/>
              </a:rPr>
              <a:t> </a:t>
            </a:r>
            <a:r>
              <a:rPr lang="es-CL" dirty="0" smtClean="0">
                <a:solidFill>
                  <a:srgbClr val="2A4C7F"/>
                </a:solidFill>
                <a:latin typeface="Verdana"/>
                <a:cs typeface="Verdana"/>
              </a:rPr>
              <a:t> </a:t>
            </a:r>
            <a:endParaRPr lang="es-CL" dirty="0">
              <a:solidFill>
                <a:srgbClr val="2A4C7F"/>
              </a:solidFill>
              <a:latin typeface="Verdana"/>
              <a:cs typeface="Verdana"/>
            </a:endParaRPr>
          </a:p>
          <a:p>
            <a:pPr algn="ctr"/>
            <a:endParaRPr lang="es-CL" dirty="0"/>
          </a:p>
        </p:txBody>
      </p:sp>
    </p:spTree>
    <p:extLst>
      <p:ext uri="{BB962C8B-B14F-4D97-AF65-F5344CB8AC3E}">
        <p14:creationId xmlns:p14="http://schemas.microsoft.com/office/powerpoint/2010/main" val="21488849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p:cNvSpPr>
            <a:spLocks noChangeArrowheads="1"/>
          </p:cNvSpPr>
          <p:nvPr/>
        </p:nvSpPr>
        <p:spPr bwMode="auto">
          <a:xfrm flipH="1">
            <a:off x="0" y="-27384"/>
            <a:ext cx="12192000" cy="1412776"/>
          </a:xfrm>
          <a:prstGeom prst="rect">
            <a:avLst/>
          </a:prstGeom>
          <a:solidFill>
            <a:srgbClr val="00A69C"/>
          </a:solidFill>
          <a:ln w="9525">
            <a:noFill/>
            <a:miter lim="800000"/>
            <a:headEnd/>
            <a:tailEnd/>
          </a:ln>
          <a:effectLst/>
        </p:spPr>
        <p:txBody>
          <a:bodyPr anchor="ctr"/>
          <a:lstStyle/>
          <a:p>
            <a:pPr algn="ctr">
              <a:defRPr/>
            </a:pPr>
            <a:endParaRPr lang="es-ES" dirty="0">
              <a:solidFill>
                <a:schemeClr val="lt1"/>
              </a:solidFill>
              <a:latin typeface="+mn-lt"/>
              <a:ea typeface="+mn-ea"/>
              <a:cs typeface="+mn-cs"/>
            </a:endParaRPr>
          </a:p>
        </p:txBody>
      </p:sp>
      <p:pic>
        <p:nvPicPr>
          <p:cNvPr id="8194" name="Imagen 4"/>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992313" y="3"/>
            <a:ext cx="1536700" cy="142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9" name="CuadroTexto 2">
            <a:extLst>
              <a:ext uri="{FF2B5EF4-FFF2-40B4-BE49-F238E27FC236}">
                <a16:creationId xmlns:a16="http://schemas.microsoft.com/office/drawing/2014/main" id="{364C24CA-696D-4C77-B521-2A781DC80480}"/>
              </a:ext>
            </a:extLst>
          </p:cNvPr>
          <p:cNvSpPr txBox="1">
            <a:spLocks noChangeArrowheads="1"/>
          </p:cNvSpPr>
          <p:nvPr/>
        </p:nvSpPr>
        <p:spPr bwMode="auto">
          <a:xfrm>
            <a:off x="1524000" y="-138881"/>
            <a:ext cx="9144000" cy="10156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nchor="b">
            <a:spAutoFit/>
          </a:bodyPr>
          <a:lstStyle>
            <a:lvl1pPr>
              <a:spcBef>
                <a:spcPct val="20000"/>
              </a:spcBef>
              <a:buFont typeface="Arial" charset="0"/>
              <a:buChar char="•"/>
              <a:defRPr sz="3200">
                <a:solidFill>
                  <a:schemeClr val="tx1"/>
                </a:solidFill>
                <a:latin typeface="Calibri" charset="0"/>
                <a:ea typeface="ＭＳ Ｐゴシック" charset="-128"/>
                <a:cs typeface="ＭＳ Ｐゴシック" charset="-128"/>
              </a:defRPr>
            </a:lvl1pPr>
            <a:lvl2pPr marL="742950" indent="-285750">
              <a:spcBef>
                <a:spcPct val="20000"/>
              </a:spcBef>
              <a:buFont typeface="Arial" charset="0"/>
              <a:buChar char="–"/>
              <a:defRPr sz="2800">
                <a:solidFill>
                  <a:schemeClr val="tx1"/>
                </a:solidFill>
                <a:latin typeface="Calibri" charset="0"/>
                <a:ea typeface="ＭＳ Ｐゴシック" charset="-128"/>
                <a:cs typeface="ＭＳ Ｐゴシック" charset="-128"/>
              </a:defRPr>
            </a:lvl2pPr>
            <a:lvl3pPr marL="1143000" indent="-228600">
              <a:spcBef>
                <a:spcPct val="20000"/>
              </a:spcBef>
              <a:buFont typeface="Arial" charset="0"/>
              <a:buChar char="•"/>
              <a:defRPr sz="2400">
                <a:solidFill>
                  <a:schemeClr val="tx1"/>
                </a:solidFill>
                <a:latin typeface="Calibri" charset="0"/>
                <a:ea typeface="ＭＳ Ｐゴシック" charset="-128"/>
                <a:cs typeface="ＭＳ Ｐゴシック" charset="-128"/>
              </a:defRPr>
            </a:lvl3pPr>
            <a:lvl4pPr marL="1600200" indent="-228600">
              <a:spcBef>
                <a:spcPct val="20000"/>
              </a:spcBef>
              <a:buFont typeface="Arial" charset="0"/>
              <a:buChar char="–"/>
              <a:defRPr sz="2000">
                <a:solidFill>
                  <a:schemeClr val="tx1"/>
                </a:solidFill>
                <a:latin typeface="Calibri" charset="0"/>
                <a:ea typeface="ＭＳ Ｐゴシック" charset="-128"/>
                <a:cs typeface="ＭＳ Ｐゴシック" charset="-128"/>
              </a:defRPr>
            </a:lvl4pPr>
            <a:lvl5pPr marL="2057400" indent="-228600">
              <a:spcBef>
                <a:spcPct val="20000"/>
              </a:spcBef>
              <a:buFont typeface="Arial" charset="0"/>
              <a:buChar char="»"/>
              <a:defRPr sz="2000">
                <a:solidFill>
                  <a:schemeClr val="tx1"/>
                </a:solidFill>
                <a:latin typeface="Calibri" charset="0"/>
                <a:ea typeface="ＭＳ Ｐゴシック" charset="-128"/>
                <a:cs typeface="ＭＳ Ｐゴシック"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ＭＳ Ｐゴシック" charset="-128"/>
                <a:cs typeface="ＭＳ Ｐゴシック"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ＭＳ Ｐゴシック" charset="-128"/>
                <a:cs typeface="ＭＳ Ｐゴシック"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ＭＳ Ｐゴシック" charset="-128"/>
                <a:cs typeface="ＭＳ Ｐゴシック"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ＭＳ Ｐゴシック" charset="-128"/>
                <a:cs typeface="ＭＳ Ｐゴシック" charset="-128"/>
              </a:defRPr>
            </a:lvl9pPr>
          </a:lstStyle>
          <a:p>
            <a:pPr algn="ctr">
              <a:spcBef>
                <a:spcPct val="0"/>
              </a:spcBef>
              <a:buFontTx/>
              <a:buNone/>
              <a:defRPr/>
            </a:pPr>
            <a:endParaRPr lang="es-ES_tradnl" altLang="es-ES_tradnl" sz="20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algn="ctr">
              <a:spcBef>
                <a:spcPct val="0"/>
              </a:spcBef>
              <a:buFontTx/>
              <a:buNone/>
              <a:defRPr/>
            </a:pPr>
            <a:r>
              <a:rPr lang="es-ES_tradnl" altLang="es-ES_tradnl" sz="2000" b="1" dirty="0">
                <a:solidFill>
                  <a:schemeClr val="bg1"/>
                </a:solidFill>
                <a:latin typeface="Verdana" panose="020B0604030504040204" pitchFamily="34" charset="0"/>
                <a:ea typeface="Verdana" panose="020B0604030504040204" pitchFamily="34" charset="0"/>
                <a:cs typeface="Verdana" panose="020B0604030504040204" pitchFamily="34" charset="0"/>
              </a:rPr>
              <a:t>Distribución de los  1.364 docentes mentores/as a nivel nacional</a:t>
            </a:r>
          </a:p>
        </p:txBody>
      </p:sp>
      <p:graphicFrame>
        <p:nvGraphicFramePr>
          <p:cNvPr id="10" name="Gráfico 9"/>
          <p:cNvGraphicFramePr>
            <a:graphicFrameLocks/>
          </p:cNvGraphicFramePr>
          <p:nvPr>
            <p:extLst>
              <p:ext uri="{D42A27DB-BD31-4B8C-83A1-F6EECF244321}">
                <p14:modId xmlns:p14="http://schemas.microsoft.com/office/powerpoint/2010/main" val="60726207"/>
              </p:ext>
            </p:extLst>
          </p:nvPr>
        </p:nvGraphicFramePr>
        <p:xfrm>
          <a:off x="479376" y="1556792"/>
          <a:ext cx="11305256" cy="482453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62975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Imagen 10"/>
          <p:cNvPicPr>
            <a:picLocks noChangeAspect="1"/>
          </p:cNvPicPr>
          <p:nvPr/>
        </p:nvPicPr>
        <p:blipFill>
          <a:blip r:embed="rId2" cstate="email">
            <a:extLst>
              <a:ext uri="{28A0092B-C50C-407E-A947-70E740481C1C}">
                <a14:useLocalDpi xmlns:a14="http://schemas.microsoft.com/office/drawing/2010/main" val="0"/>
              </a:ext>
            </a:extLst>
          </a:blip>
          <a:srcRect r="45959"/>
          <a:stretch>
            <a:fillRect/>
          </a:stretch>
        </p:blipFill>
        <p:spPr bwMode="auto">
          <a:xfrm>
            <a:off x="4943872" y="2132856"/>
            <a:ext cx="2208511" cy="20077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3315" name="Imagen 11"/>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5327650" y="6713538"/>
            <a:ext cx="1538288" cy="1444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5" name="CuadroTexto 2">
            <a:extLst>
              <a:ext uri="{FF2B5EF4-FFF2-40B4-BE49-F238E27FC236}">
                <a16:creationId xmlns:a16="http://schemas.microsoft.com/office/drawing/2014/main" id="{364C24CA-696D-4C77-B521-2A781DC80480}"/>
              </a:ext>
            </a:extLst>
          </p:cNvPr>
          <p:cNvSpPr txBox="1">
            <a:spLocks noChangeArrowheads="1"/>
          </p:cNvSpPr>
          <p:nvPr/>
        </p:nvSpPr>
        <p:spPr bwMode="auto">
          <a:xfrm>
            <a:off x="1524000" y="6269250"/>
            <a:ext cx="9144000"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nchor="b">
            <a:spAutoFit/>
          </a:bodyPr>
          <a:lstStyle>
            <a:lvl1pPr>
              <a:spcBef>
                <a:spcPct val="20000"/>
              </a:spcBef>
              <a:buFont typeface="Arial" charset="0"/>
              <a:buChar char="•"/>
              <a:defRPr sz="3200">
                <a:solidFill>
                  <a:schemeClr val="tx1"/>
                </a:solidFill>
                <a:latin typeface="Calibri" charset="0"/>
                <a:ea typeface="ＭＳ Ｐゴシック" charset="-128"/>
                <a:cs typeface="ＭＳ Ｐゴシック" charset="-128"/>
              </a:defRPr>
            </a:lvl1pPr>
            <a:lvl2pPr marL="742950" indent="-285750">
              <a:spcBef>
                <a:spcPct val="20000"/>
              </a:spcBef>
              <a:buFont typeface="Arial" charset="0"/>
              <a:buChar char="–"/>
              <a:defRPr sz="2800">
                <a:solidFill>
                  <a:schemeClr val="tx1"/>
                </a:solidFill>
                <a:latin typeface="Calibri" charset="0"/>
                <a:ea typeface="ＭＳ Ｐゴシック" charset="-128"/>
                <a:cs typeface="ＭＳ Ｐゴシック" charset="-128"/>
              </a:defRPr>
            </a:lvl2pPr>
            <a:lvl3pPr marL="1143000" indent="-228600">
              <a:spcBef>
                <a:spcPct val="20000"/>
              </a:spcBef>
              <a:buFont typeface="Arial" charset="0"/>
              <a:buChar char="•"/>
              <a:defRPr sz="2400">
                <a:solidFill>
                  <a:schemeClr val="tx1"/>
                </a:solidFill>
                <a:latin typeface="Calibri" charset="0"/>
                <a:ea typeface="ＭＳ Ｐゴシック" charset="-128"/>
                <a:cs typeface="ＭＳ Ｐゴシック" charset="-128"/>
              </a:defRPr>
            </a:lvl3pPr>
            <a:lvl4pPr marL="1600200" indent="-228600">
              <a:spcBef>
                <a:spcPct val="20000"/>
              </a:spcBef>
              <a:buFont typeface="Arial" charset="0"/>
              <a:buChar char="–"/>
              <a:defRPr sz="2000">
                <a:solidFill>
                  <a:schemeClr val="tx1"/>
                </a:solidFill>
                <a:latin typeface="Calibri" charset="0"/>
                <a:ea typeface="ＭＳ Ｐゴシック" charset="-128"/>
                <a:cs typeface="ＭＳ Ｐゴシック" charset="-128"/>
              </a:defRPr>
            </a:lvl4pPr>
            <a:lvl5pPr marL="2057400" indent="-228600">
              <a:spcBef>
                <a:spcPct val="20000"/>
              </a:spcBef>
              <a:buFont typeface="Arial" charset="0"/>
              <a:buChar char="»"/>
              <a:defRPr sz="2000">
                <a:solidFill>
                  <a:schemeClr val="tx1"/>
                </a:solidFill>
                <a:latin typeface="Calibri" charset="0"/>
                <a:ea typeface="ＭＳ Ｐゴシック" charset="-128"/>
                <a:cs typeface="ＭＳ Ｐゴシック"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ＭＳ Ｐゴシック" charset="-128"/>
                <a:cs typeface="ＭＳ Ｐゴシック"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ＭＳ Ｐゴシック" charset="-128"/>
                <a:cs typeface="ＭＳ Ｐゴシック"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ＭＳ Ｐゴシック" charset="-128"/>
                <a:cs typeface="ＭＳ Ｐゴシック"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ＭＳ Ｐゴシック" charset="-128"/>
                <a:cs typeface="ＭＳ Ｐゴシック" charset="-128"/>
              </a:defRPr>
            </a:lvl9pPr>
          </a:lstStyle>
          <a:p>
            <a:pPr algn="ctr">
              <a:spcBef>
                <a:spcPct val="0"/>
              </a:spcBef>
              <a:buFontTx/>
              <a:buNone/>
              <a:defRPr/>
            </a:pPr>
            <a:r>
              <a:rPr lang="es-ES_tradnl" altLang="es-ES_tradnl" sz="2000" dirty="0">
                <a:solidFill>
                  <a:schemeClr val="accent1">
                    <a:lumMod val="75000"/>
                  </a:schemeClr>
                </a:solidFill>
                <a:latin typeface="Verdana" charset="0"/>
                <a:ea typeface="Verdana" charset="0"/>
                <a:cs typeface="Verdana" charset="0"/>
              </a:rPr>
              <a:t>www.cpeip.cl</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ángulo 20"/>
          <p:cNvSpPr>
            <a:spLocks noChangeArrowheads="1"/>
          </p:cNvSpPr>
          <p:nvPr/>
        </p:nvSpPr>
        <p:spPr bwMode="auto">
          <a:xfrm>
            <a:off x="0" y="0"/>
            <a:ext cx="12192000" cy="6858000"/>
          </a:xfrm>
          <a:prstGeom prst="rect">
            <a:avLst/>
          </a:prstGeom>
          <a:solidFill>
            <a:srgbClr val="00A69C"/>
          </a:solidFill>
          <a:ln w="9525">
            <a:noFill/>
            <a:miter lim="800000"/>
            <a:headEnd/>
            <a:tailEnd/>
          </a:ln>
          <a:effectLst>
            <a:outerShdw blurRad="40000" dist="23000" dir="5400000" rotWithShape="0">
              <a:srgbClr val="000000">
                <a:alpha val="34998"/>
              </a:srgbClr>
            </a:outerShdw>
          </a:effectLst>
        </p:spPr>
        <p:txBody>
          <a:bodyPr anchor="ctr"/>
          <a:lstStyle/>
          <a:p>
            <a:pPr algn="ctr">
              <a:defRPr/>
            </a:pPr>
            <a:endParaRPr lang="es-ES" dirty="0">
              <a:solidFill>
                <a:schemeClr val="lt1"/>
              </a:solidFill>
              <a:latin typeface="+mn-lt"/>
              <a:ea typeface="+mn-ea"/>
              <a:cs typeface="+mn-cs"/>
            </a:endParaRPr>
          </a:p>
        </p:txBody>
      </p:sp>
      <p:pic>
        <p:nvPicPr>
          <p:cNvPr id="4099" name="Imagen 4"/>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972867" y="2"/>
            <a:ext cx="1152525" cy="142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100" name="CuadroTexto 1"/>
          <p:cNvSpPr txBox="1">
            <a:spLocks noChangeArrowheads="1"/>
          </p:cNvSpPr>
          <p:nvPr/>
        </p:nvSpPr>
        <p:spPr bwMode="auto">
          <a:xfrm>
            <a:off x="1884330" y="5251549"/>
            <a:ext cx="8258366" cy="7078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charset="0"/>
                <a:ea typeface="MS PGothic" charset="0"/>
                <a:cs typeface="MS PGothic" charset="0"/>
              </a:defRPr>
            </a:lvl1pPr>
            <a:lvl2pPr>
              <a:defRPr sz="2800">
                <a:solidFill>
                  <a:schemeClr val="tx1"/>
                </a:solidFill>
                <a:latin typeface="Calibri" charset="0"/>
                <a:ea typeface="MS PGothic" charset="0"/>
                <a:cs typeface="MS PGothic" charset="0"/>
              </a:defRPr>
            </a:lvl2pPr>
            <a:lvl3pPr>
              <a:defRPr sz="2400">
                <a:solidFill>
                  <a:schemeClr val="tx1"/>
                </a:solidFill>
                <a:latin typeface="Calibri" charset="0"/>
                <a:ea typeface="MS PGothic" charset="0"/>
                <a:cs typeface="MS PGothic" charset="0"/>
              </a:defRPr>
            </a:lvl3pPr>
            <a:lvl4pPr>
              <a:defRPr sz="2000">
                <a:solidFill>
                  <a:schemeClr val="tx1"/>
                </a:solidFill>
                <a:latin typeface="Calibri" charset="0"/>
                <a:ea typeface="MS PGothic" charset="0"/>
                <a:cs typeface="MS PGothic" charset="0"/>
              </a:defRPr>
            </a:lvl4pPr>
            <a:lvl5pPr>
              <a:defRPr sz="2000">
                <a:solidFill>
                  <a:schemeClr val="tx1"/>
                </a:solidFill>
                <a:latin typeface="Calibri" charset="0"/>
                <a:ea typeface="MS PGothic" charset="0"/>
                <a:cs typeface="MS PGothic" charset="0"/>
              </a:defRPr>
            </a:lvl5pPr>
            <a:lvl6pPr eaLnBrk="0" fontAlgn="base" hangingPunct="0">
              <a:spcAft>
                <a:spcPct val="0"/>
              </a:spcAft>
              <a:buFont typeface="Arial" charset="0"/>
              <a:buChar char="»"/>
              <a:defRPr sz="2000">
                <a:solidFill>
                  <a:schemeClr val="tx1"/>
                </a:solidFill>
                <a:latin typeface="Calibri" charset="0"/>
                <a:ea typeface="MS PGothic" charset="0"/>
                <a:cs typeface="MS PGothic" charset="0"/>
              </a:defRPr>
            </a:lvl6pPr>
            <a:lvl7pPr eaLnBrk="0" fontAlgn="base" hangingPunct="0">
              <a:spcAft>
                <a:spcPct val="0"/>
              </a:spcAft>
              <a:buFont typeface="Arial" charset="0"/>
              <a:buChar char="»"/>
              <a:defRPr sz="2000">
                <a:solidFill>
                  <a:schemeClr val="tx1"/>
                </a:solidFill>
                <a:latin typeface="Calibri" charset="0"/>
                <a:ea typeface="MS PGothic" charset="0"/>
                <a:cs typeface="MS PGothic" charset="0"/>
              </a:defRPr>
            </a:lvl7pPr>
            <a:lvl8pPr eaLnBrk="0" fontAlgn="base" hangingPunct="0">
              <a:spcAft>
                <a:spcPct val="0"/>
              </a:spcAft>
              <a:buFont typeface="Arial" charset="0"/>
              <a:buChar char="»"/>
              <a:defRPr sz="2000">
                <a:solidFill>
                  <a:schemeClr val="tx1"/>
                </a:solidFill>
                <a:latin typeface="Calibri" charset="0"/>
                <a:ea typeface="MS PGothic" charset="0"/>
                <a:cs typeface="MS PGothic" charset="0"/>
              </a:defRPr>
            </a:lvl8pPr>
            <a:lvl9pPr eaLnBrk="0" fontAlgn="base" hangingPunct="0">
              <a:spcAft>
                <a:spcPct val="0"/>
              </a:spcAft>
              <a:buFont typeface="Arial" charset="0"/>
              <a:buChar char="»"/>
              <a:defRPr sz="2000">
                <a:solidFill>
                  <a:schemeClr val="tx1"/>
                </a:solidFill>
                <a:latin typeface="Calibri" charset="0"/>
                <a:ea typeface="MS PGothic" charset="0"/>
                <a:cs typeface="MS PGothic" charset="0"/>
              </a:defRPr>
            </a:lvl9pPr>
          </a:lstStyle>
          <a:p>
            <a:pPr algn="ctr"/>
            <a:r>
              <a:rPr lang="es-CL" sz="2000" dirty="0">
                <a:solidFill>
                  <a:srgbClr val="FFFFFF"/>
                </a:solidFill>
                <a:latin typeface="gobCL" charset="0"/>
              </a:rPr>
              <a:t>El Sistema de Desarrollo Docente consolida el </a:t>
            </a:r>
            <a:r>
              <a:rPr lang="es-CL" sz="2000" b="1" dirty="0">
                <a:solidFill>
                  <a:srgbClr val="FFFFFF"/>
                </a:solidFill>
                <a:latin typeface="gobCL" charset="0"/>
              </a:rPr>
              <a:t>rol de la profesión </a:t>
            </a:r>
            <a:r>
              <a:rPr lang="es-CL" sz="2000" dirty="0">
                <a:solidFill>
                  <a:srgbClr val="FFFFFF"/>
                </a:solidFill>
                <a:latin typeface="gobCL" charset="0"/>
              </a:rPr>
              <a:t>docente como clave para </a:t>
            </a:r>
            <a:r>
              <a:rPr lang="es-CL" sz="2000" b="1" dirty="0">
                <a:solidFill>
                  <a:srgbClr val="FFFFFF"/>
                </a:solidFill>
                <a:latin typeface="gobCL" charset="0"/>
              </a:rPr>
              <a:t>asegurar el aprendizaje de todos los estudiantes</a:t>
            </a:r>
            <a:r>
              <a:rPr lang="es-CL" sz="2000" dirty="0">
                <a:solidFill>
                  <a:srgbClr val="FFFFFF"/>
                </a:solidFill>
                <a:latin typeface="gobCL" charset="0"/>
              </a:rPr>
              <a:t>. </a:t>
            </a:r>
          </a:p>
        </p:txBody>
      </p:sp>
      <p:sp>
        <p:nvSpPr>
          <p:cNvPr id="4104" name="Rectángulo 14"/>
          <p:cNvSpPr>
            <a:spLocks noChangeArrowheads="1"/>
          </p:cNvSpPr>
          <p:nvPr/>
        </p:nvSpPr>
        <p:spPr bwMode="auto">
          <a:xfrm>
            <a:off x="6096000" y="3738363"/>
            <a:ext cx="2916324" cy="584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algn="ctr"/>
            <a:r>
              <a:rPr lang="es-CL" sz="1600" dirty="0">
                <a:solidFill>
                  <a:srgbClr val="FFFFFF"/>
                </a:solidFill>
                <a:latin typeface="gobCL" charset="0"/>
              </a:rPr>
              <a:t>Organismo central en la implementación del </a:t>
            </a:r>
            <a:r>
              <a:rPr lang="es-CL" sz="1600" b="1" dirty="0">
                <a:solidFill>
                  <a:srgbClr val="FFFFFF"/>
                </a:solidFill>
                <a:latin typeface="gobCL"/>
                <a:cs typeface="gobCL"/>
              </a:rPr>
              <a:t>SDPD</a:t>
            </a:r>
          </a:p>
        </p:txBody>
      </p:sp>
      <p:sp>
        <p:nvSpPr>
          <p:cNvPr id="4106" name="Rectángulo 22"/>
          <p:cNvSpPr>
            <a:spLocks noChangeArrowheads="1"/>
          </p:cNvSpPr>
          <p:nvPr/>
        </p:nvSpPr>
        <p:spPr bwMode="auto">
          <a:xfrm>
            <a:off x="2606994" y="3721158"/>
            <a:ext cx="3492388" cy="584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algn="ctr"/>
            <a:r>
              <a:rPr lang="es-CL" sz="1600" dirty="0">
                <a:solidFill>
                  <a:srgbClr val="FFFFFF"/>
                </a:solidFill>
                <a:latin typeface="gobCL" charset="0"/>
              </a:rPr>
              <a:t>Crea el Sistema de Desarrollo Profesional Docente</a:t>
            </a:r>
            <a:endParaRPr lang="es-CL" sz="1600" dirty="0">
              <a:solidFill>
                <a:srgbClr val="FFFFFF"/>
              </a:solidFill>
            </a:endParaRPr>
          </a:p>
        </p:txBody>
      </p:sp>
      <p:sp>
        <p:nvSpPr>
          <p:cNvPr id="17" name="CuadroTexto 3"/>
          <p:cNvSpPr txBox="1">
            <a:spLocks noChangeArrowheads="1"/>
          </p:cNvSpPr>
          <p:nvPr/>
        </p:nvSpPr>
        <p:spPr bwMode="auto">
          <a:xfrm>
            <a:off x="3125390" y="3278392"/>
            <a:ext cx="2390013"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charset="0"/>
                <a:ea typeface="MS PGothic" charset="0"/>
                <a:cs typeface="MS PGothic" charset="0"/>
              </a:defRPr>
            </a:lvl1pPr>
            <a:lvl2pPr>
              <a:defRPr sz="2800">
                <a:solidFill>
                  <a:schemeClr val="tx1"/>
                </a:solidFill>
                <a:latin typeface="Calibri" charset="0"/>
                <a:ea typeface="MS PGothic" charset="0"/>
                <a:cs typeface="MS PGothic" charset="0"/>
              </a:defRPr>
            </a:lvl2pPr>
            <a:lvl3pPr>
              <a:defRPr sz="2400">
                <a:solidFill>
                  <a:schemeClr val="tx1"/>
                </a:solidFill>
                <a:latin typeface="Calibri" charset="0"/>
                <a:ea typeface="MS PGothic" charset="0"/>
                <a:cs typeface="MS PGothic" charset="0"/>
              </a:defRPr>
            </a:lvl3pPr>
            <a:lvl4pPr>
              <a:defRPr sz="2000">
                <a:solidFill>
                  <a:schemeClr val="tx1"/>
                </a:solidFill>
                <a:latin typeface="Calibri" charset="0"/>
                <a:ea typeface="MS PGothic" charset="0"/>
                <a:cs typeface="MS PGothic" charset="0"/>
              </a:defRPr>
            </a:lvl4pPr>
            <a:lvl5pPr>
              <a:defRPr sz="2000">
                <a:solidFill>
                  <a:schemeClr val="tx1"/>
                </a:solidFill>
                <a:latin typeface="Calibri" charset="0"/>
                <a:ea typeface="MS PGothic" charset="0"/>
                <a:cs typeface="MS PGothic" charset="0"/>
              </a:defRPr>
            </a:lvl5pPr>
            <a:lvl6pPr eaLnBrk="0" fontAlgn="base" hangingPunct="0">
              <a:spcAft>
                <a:spcPct val="0"/>
              </a:spcAft>
              <a:buFont typeface="Arial" charset="0"/>
              <a:buChar char="»"/>
              <a:defRPr sz="2000">
                <a:solidFill>
                  <a:schemeClr val="tx1"/>
                </a:solidFill>
                <a:latin typeface="Calibri" charset="0"/>
                <a:ea typeface="MS PGothic" charset="0"/>
                <a:cs typeface="MS PGothic" charset="0"/>
              </a:defRPr>
            </a:lvl6pPr>
            <a:lvl7pPr eaLnBrk="0" fontAlgn="base" hangingPunct="0">
              <a:spcAft>
                <a:spcPct val="0"/>
              </a:spcAft>
              <a:buFont typeface="Arial" charset="0"/>
              <a:buChar char="»"/>
              <a:defRPr sz="2000">
                <a:solidFill>
                  <a:schemeClr val="tx1"/>
                </a:solidFill>
                <a:latin typeface="Calibri" charset="0"/>
                <a:ea typeface="MS PGothic" charset="0"/>
                <a:cs typeface="MS PGothic" charset="0"/>
              </a:defRPr>
            </a:lvl7pPr>
            <a:lvl8pPr eaLnBrk="0" fontAlgn="base" hangingPunct="0">
              <a:spcAft>
                <a:spcPct val="0"/>
              </a:spcAft>
              <a:buFont typeface="Arial" charset="0"/>
              <a:buChar char="»"/>
              <a:defRPr sz="2000">
                <a:solidFill>
                  <a:schemeClr val="tx1"/>
                </a:solidFill>
                <a:latin typeface="Calibri" charset="0"/>
                <a:ea typeface="MS PGothic" charset="0"/>
                <a:cs typeface="MS PGothic" charset="0"/>
              </a:defRPr>
            </a:lvl8pPr>
            <a:lvl9pPr eaLnBrk="0" fontAlgn="base" hangingPunct="0">
              <a:spcAft>
                <a:spcPct val="0"/>
              </a:spcAft>
              <a:buFont typeface="Arial" charset="0"/>
              <a:buChar char="»"/>
              <a:defRPr sz="2000">
                <a:solidFill>
                  <a:schemeClr val="tx1"/>
                </a:solidFill>
                <a:latin typeface="Calibri" charset="0"/>
                <a:ea typeface="MS PGothic" charset="0"/>
                <a:cs typeface="MS PGothic" charset="0"/>
              </a:defRPr>
            </a:lvl9pPr>
          </a:lstStyle>
          <a:p>
            <a:pPr algn="ctr"/>
            <a:r>
              <a:rPr lang="es-CL" sz="1800" b="1" dirty="0">
                <a:solidFill>
                  <a:srgbClr val="FFFFFF"/>
                </a:solidFill>
                <a:latin typeface="gobCL Light"/>
                <a:cs typeface="gobCL Light"/>
              </a:rPr>
              <a:t>Ley </a:t>
            </a:r>
            <a:r>
              <a:rPr lang="es-CL" sz="1800" b="1" dirty="0">
                <a:solidFill>
                  <a:srgbClr val="FFFFFF"/>
                </a:solidFill>
                <a:latin typeface="gobCL" charset="0"/>
              </a:rPr>
              <a:t>20.903 </a:t>
            </a:r>
            <a:r>
              <a:rPr lang="es-CL" sz="1800" b="1" dirty="0">
                <a:solidFill>
                  <a:srgbClr val="FFFFFF"/>
                </a:solidFill>
                <a:latin typeface="gobCL Light"/>
                <a:cs typeface="gobCL Light"/>
              </a:rPr>
              <a:t>(2016)</a:t>
            </a:r>
          </a:p>
        </p:txBody>
      </p:sp>
      <p:sp>
        <p:nvSpPr>
          <p:cNvPr id="19" name="CuadroTexto 18">
            <a:extLst>
              <a:ext uri="{FF2B5EF4-FFF2-40B4-BE49-F238E27FC236}">
                <a16:creationId xmlns:a16="http://schemas.microsoft.com/office/drawing/2014/main" id="{75744B6B-A70E-4524-8BF2-85AF5747E836}"/>
              </a:ext>
            </a:extLst>
          </p:cNvPr>
          <p:cNvSpPr txBox="1"/>
          <p:nvPr/>
        </p:nvSpPr>
        <p:spPr bwMode="auto">
          <a:xfrm>
            <a:off x="7205220" y="3338984"/>
            <a:ext cx="715260" cy="369332"/>
          </a:xfrm>
          <a:prstGeom prst="rect">
            <a:avLst/>
          </a:prstGeom>
          <a:noFill/>
        </p:spPr>
        <p:txBody>
          <a:bodyPr wrap="none">
            <a:spAutoFit/>
          </a:bodyPr>
          <a:lstStyle/>
          <a:p>
            <a:pPr algn="ctr">
              <a:defRPr/>
            </a:pPr>
            <a:r>
              <a:rPr lang="es-CL" b="1" dirty="0">
                <a:solidFill>
                  <a:srgbClr val="FFFFFF"/>
                </a:solidFill>
                <a:latin typeface="gobCL" pitchFamily="50" charset="0"/>
                <a:ea typeface="MS PGothic" panose="020B0600070205080204" pitchFamily="34" charset="-128"/>
                <a:cs typeface="+mn-cs"/>
              </a:rPr>
              <a:t>CPEIP</a:t>
            </a:r>
          </a:p>
        </p:txBody>
      </p:sp>
      <p:pic>
        <p:nvPicPr>
          <p:cNvPr id="2" name="Imagen 1"/>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4065924" y="878698"/>
            <a:ext cx="3763013" cy="707265"/>
          </a:xfrm>
          <a:prstGeom prst="rect">
            <a:avLst/>
          </a:prstGeom>
        </p:spPr>
      </p:pic>
      <p:sp>
        <p:nvSpPr>
          <p:cNvPr id="22" name="Rectángulo 1"/>
          <p:cNvSpPr>
            <a:spLocks noChangeArrowheads="1"/>
          </p:cNvSpPr>
          <p:nvPr/>
        </p:nvSpPr>
        <p:spPr bwMode="auto">
          <a:xfrm>
            <a:off x="4183742" y="910461"/>
            <a:ext cx="3379109" cy="6463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algn="ctr"/>
            <a:r>
              <a:rPr lang="es-ES" sz="3600" b="1" dirty="0">
                <a:solidFill>
                  <a:schemeClr val="bg1"/>
                </a:solidFill>
                <a:latin typeface="+mj-lt"/>
              </a:rPr>
              <a:t>Ley </a:t>
            </a:r>
            <a:r>
              <a:rPr lang="es-ES" sz="3600" dirty="0">
                <a:solidFill>
                  <a:schemeClr val="bg1"/>
                </a:solidFill>
                <a:latin typeface="+mj-lt"/>
                <a:cs typeface="gobCL Light"/>
              </a:rPr>
              <a:t>20.903</a:t>
            </a:r>
          </a:p>
        </p:txBody>
      </p:sp>
      <p:pic>
        <p:nvPicPr>
          <p:cNvPr id="3" name="Imagen 2"/>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6864420" y="2235213"/>
            <a:ext cx="1396861" cy="823853"/>
          </a:xfrm>
          <a:prstGeom prst="rect">
            <a:avLst/>
          </a:prstGeom>
        </p:spPr>
      </p:pic>
      <p:pic>
        <p:nvPicPr>
          <p:cNvPr id="4" name="Imagen 3"/>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5684684" y="4801472"/>
            <a:ext cx="657658" cy="183758"/>
          </a:xfrm>
          <a:prstGeom prst="rect">
            <a:avLst/>
          </a:prstGeom>
        </p:spPr>
      </p:pic>
      <p:pic>
        <p:nvPicPr>
          <p:cNvPr id="5" name="Imagen 4"/>
          <p:cNvPicPr>
            <a:picLocks noChangeAspect="1"/>
          </p:cNvPicPr>
          <p:nvPr/>
        </p:nvPicPr>
        <p:blipFill>
          <a:blip r:embed="rId6" cstate="email">
            <a:extLst>
              <a:ext uri="{28A0092B-C50C-407E-A947-70E740481C1C}">
                <a14:useLocalDpi xmlns:a14="http://schemas.microsoft.com/office/drawing/2010/main" val="0"/>
              </a:ext>
            </a:extLst>
          </a:blip>
          <a:stretch>
            <a:fillRect/>
          </a:stretch>
        </p:blipFill>
        <p:spPr>
          <a:xfrm>
            <a:off x="4014770" y="2106669"/>
            <a:ext cx="611255" cy="924856"/>
          </a:xfrm>
          <a:prstGeom prst="rect">
            <a:avLst/>
          </a:prstGeom>
        </p:spPr>
      </p:pic>
      <p:cxnSp>
        <p:nvCxnSpPr>
          <p:cNvPr id="7" name="Conector recto 6"/>
          <p:cNvCxnSpPr/>
          <p:nvPr/>
        </p:nvCxnSpPr>
        <p:spPr>
          <a:xfrm>
            <a:off x="2089077" y="4509120"/>
            <a:ext cx="784887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8" name="Imagen 7"/>
          <p:cNvPicPr>
            <a:picLocks noChangeAspect="1"/>
          </p:cNvPicPr>
          <p:nvPr/>
        </p:nvPicPr>
        <p:blipFill>
          <a:blip r:embed="rId7" cstate="email">
            <a:extLst>
              <a:ext uri="{28A0092B-C50C-407E-A947-70E740481C1C}">
                <a14:useLocalDpi xmlns:a14="http://schemas.microsoft.com/office/drawing/2010/main" val="0"/>
              </a:ext>
            </a:extLst>
          </a:blip>
          <a:stretch>
            <a:fillRect/>
          </a:stretch>
        </p:blipFill>
        <p:spPr>
          <a:xfrm>
            <a:off x="5745126" y="2433037"/>
            <a:ext cx="404608" cy="404608"/>
          </a:xfrm>
          <a:prstGeom prst="rect">
            <a:avLst/>
          </a:prstGeom>
        </p:spPr>
      </p:pic>
    </p:spTree>
    <p:extLst>
      <p:ext uri="{BB962C8B-B14F-4D97-AF65-F5344CB8AC3E}">
        <p14:creationId xmlns:p14="http://schemas.microsoft.com/office/powerpoint/2010/main" val="1106402190"/>
      </p:ext>
    </p:extLst>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ángulo 15"/>
          <p:cNvSpPr>
            <a:spLocks noChangeArrowheads="1"/>
          </p:cNvSpPr>
          <p:nvPr/>
        </p:nvSpPr>
        <p:spPr bwMode="auto">
          <a:xfrm>
            <a:off x="0" y="0"/>
            <a:ext cx="12192000" cy="1412776"/>
          </a:xfrm>
          <a:prstGeom prst="rect">
            <a:avLst/>
          </a:prstGeom>
          <a:solidFill>
            <a:srgbClr val="00A69C"/>
          </a:solidFill>
          <a:ln w="9525">
            <a:noFill/>
            <a:miter lim="800000"/>
            <a:headEnd/>
            <a:tailEnd/>
          </a:ln>
          <a:effectLst>
            <a:outerShdw blurRad="40000" dist="23000" dir="5400000" rotWithShape="0">
              <a:srgbClr val="000000">
                <a:alpha val="34998"/>
              </a:srgbClr>
            </a:outerShdw>
          </a:effectLst>
        </p:spPr>
        <p:txBody>
          <a:bodyPr anchor="ctr"/>
          <a:lstStyle/>
          <a:p>
            <a:pPr algn="ctr">
              <a:defRPr/>
            </a:pPr>
            <a:endParaRPr lang="es-ES" dirty="0">
              <a:solidFill>
                <a:schemeClr val="lt1"/>
              </a:solidFill>
              <a:latin typeface="+mn-lt"/>
              <a:ea typeface="+mn-ea"/>
              <a:cs typeface="+mn-cs"/>
            </a:endParaRPr>
          </a:p>
        </p:txBody>
      </p:sp>
      <p:pic>
        <p:nvPicPr>
          <p:cNvPr id="5122" name="Imagen 4"/>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972867" y="2"/>
            <a:ext cx="1152525" cy="142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5123" name="CuadroTexto 1"/>
          <p:cNvSpPr txBox="1">
            <a:spLocks noChangeArrowheads="1"/>
          </p:cNvSpPr>
          <p:nvPr/>
        </p:nvSpPr>
        <p:spPr bwMode="auto">
          <a:xfrm>
            <a:off x="3961210" y="1664595"/>
            <a:ext cx="6023372" cy="15696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charset="0"/>
                <a:ea typeface="MS PGothic" charset="0"/>
                <a:cs typeface="MS PGothic" charset="0"/>
              </a:defRPr>
            </a:lvl1pPr>
            <a:lvl2pPr>
              <a:defRPr sz="2800">
                <a:solidFill>
                  <a:schemeClr val="tx1"/>
                </a:solidFill>
                <a:latin typeface="Calibri" charset="0"/>
                <a:ea typeface="MS PGothic" charset="0"/>
                <a:cs typeface="MS PGothic" charset="0"/>
              </a:defRPr>
            </a:lvl2pPr>
            <a:lvl3pPr>
              <a:defRPr sz="2400">
                <a:solidFill>
                  <a:schemeClr val="tx1"/>
                </a:solidFill>
                <a:latin typeface="Calibri" charset="0"/>
                <a:ea typeface="MS PGothic" charset="0"/>
                <a:cs typeface="MS PGothic" charset="0"/>
              </a:defRPr>
            </a:lvl3pPr>
            <a:lvl4pPr>
              <a:defRPr sz="2000">
                <a:solidFill>
                  <a:schemeClr val="tx1"/>
                </a:solidFill>
                <a:latin typeface="Calibri" charset="0"/>
                <a:ea typeface="MS PGothic" charset="0"/>
                <a:cs typeface="MS PGothic" charset="0"/>
              </a:defRPr>
            </a:lvl4pPr>
            <a:lvl5pPr>
              <a:defRPr sz="2000">
                <a:solidFill>
                  <a:schemeClr val="tx1"/>
                </a:solidFill>
                <a:latin typeface="Calibri" charset="0"/>
                <a:ea typeface="MS PGothic" charset="0"/>
                <a:cs typeface="MS PGothic" charset="0"/>
              </a:defRPr>
            </a:lvl5pPr>
            <a:lvl6pPr eaLnBrk="0" fontAlgn="base" hangingPunct="0">
              <a:spcAft>
                <a:spcPct val="0"/>
              </a:spcAft>
              <a:buFont typeface="Arial" charset="0"/>
              <a:buChar char="»"/>
              <a:defRPr sz="2000">
                <a:solidFill>
                  <a:schemeClr val="tx1"/>
                </a:solidFill>
                <a:latin typeface="Calibri" charset="0"/>
                <a:ea typeface="MS PGothic" charset="0"/>
                <a:cs typeface="MS PGothic" charset="0"/>
              </a:defRPr>
            </a:lvl6pPr>
            <a:lvl7pPr eaLnBrk="0" fontAlgn="base" hangingPunct="0">
              <a:spcAft>
                <a:spcPct val="0"/>
              </a:spcAft>
              <a:buFont typeface="Arial" charset="0"/>
              <a:buChar char="»"/>
              <a:defRPr sz="2000">
                <a:solidFill>
                  <a:schemeClr val="tx1"/>
                </a:solidFill>
                <a:latin typeface="Calibri" charset="0"/>
                <a:ea typeface="MS PGothic" charset="0"/>
                <a:cs typeface="MS PGothic" charset="0"/>
              </a:defRPr>
            </a:lvl7pPr>
            <a:lvl8pPr eaLnBrk="0" fontAlgn="base" hangingPunct="0">
              <a:spcAft>
                <a:spcPct val="0"/>
              </a:spcAft>
              <a:buFont typeface="Arial" charset="0"/>
              <a:buChar char="»"/>
              <a:defRPr sz="2000">
                <a:solidFill>
                  <a:schemeClr val="tx1"/>
                </a:solidFill>
                <a:latin typeface="Calibri" charset="0"/>
                <a:ea typeface="MS PGothic" charset="0"/>
                <a:cs typeface="MS PGothic" charset="0"/>
              </a:defRPr>
            </a:lvl8pPr>
            <a:lvl9pPr eaLnBrk="0" fontAlgn="base" hangingPunct="0">
              <a:spcAft>
                <a:spcPct val="0"/>
              </a:spcAft>
              <a:buFont typeface="Arial" charset="0"/>
              <a:buChar char="»"/>
              <a:defRPr sz="2000">
                <a:solidFill>
                  <a:schemeClr val="tx1"/>
                </a:solidFill>
                <a:latin typeface="Calibri" charset="0"/>
                <a:ea typeface="MS PGothic" charset="0"/>
                <a:cs typeface="MS PGothic" charset="0"/>
              </a:defRPr>
            </a:lvl9pPr>
          </a:lstStyle>
          <a:p>
            <a:pPr algn="just">
              <a:buClr>
                <a:srgbClr val="FF0000"/>
              </a:buClr>
              <a:buFont typeface="Arial" charset="0"/>
              <a:buNone/>
            </a:pPr>
            <a:r>
              <a:rPr lang="es-CL" sz="1600" dirty="0">
                <a:solidFill>
                  <a:srgbClr val="376092"/>
                </a:solidFill>
                <a:latin typeface="Verdana" panose="020B0604030504040204" pitchFamily="34" charset="0"/>
                <a:ea typeface="Verdana" panose="020B0604030504040204" pitchFamily="34" charset="0"/>
                <a:cs typeface="Verdana" panose="020B0604030504040204" pitchFamily="34" charset="0"/>
              </a:rPr>
              <a:t>Crea el Sistema de Desarrollo Profesional Docente, y define las bases de una política pública que </a:t>
            </a:r>
            <a:r>
              <a:rPr lang="es-CL" sz="1600" b="1" dirty="0">
                <a:solidFill>
                  <a:srgbClr val="376092"/>
                </a:solidFill>
                <a:latin typeface="Verdana" panose="020B0604030504040204" pitchFamily="34" charset="0"/>
                <a:ea typeface="Verdana" panose="020B0604030504040204" pitchFamily="34" charset="0"/>
                <a:cs typeface="Verdana" panose="020B0604030504040204" pitchFamily="34" charset="0"/>
              </a:rPr>
              <a:t>potencia</a:t>
            </a:r>
            <a:r>
              <a:rPr lang="es-CL" sz="1600" dirty="0">
                <a:solidFill>
                  <a:srgbClr val="376092"/>
                </a:solidFill>
                <a:latin typeface="Verdana" panose="020B0604030504040204" pitchFamily="34" charset="0"/>
                <a:ea typeface="Verdana" panose="020B0604030504040204" pitchFamily="34" charset="0"/>
                <a:cs typeface="Verdana" panose="020B0604030504040204" pitchFamily="34" charset="0"/>
              </a:rPr>
              <a:t>, </a:t>
            </a:r>
            <a:r>
              <a:rPr lang="es-CL" sz="1600" b="1" dirty="0">
                <a:solidFill>
                  <a:srgbClr val="376092"/>
                </a:solidFill>
                <a:latin typeface="Verdana" panose="020B0604030504040204" pitchFamily="34" charset="0"/>
                <a:ea typeface="Verdana" panose="020B0604030504040204" pitchFamily="34" charset="0"/>
                <a:cs typeface="Verdana" panose="020B0604030504040204" pitchFamily="34" charset="0"/>
              </a:rPr>
              <a:t>orienta</a:t>
            </a:r>
            <a:r>
              <a:rPr lang="es-CL" sz="1600" dirty="0">
                <a:solidFill>
                  <a:srgbClr val="376092"/>
                </a:solidFill>
                <a:latin typeface="Verdana" panose="020B0604030504040204" pitchFamily="34" charset="0"/>
                <a:ea typeface="Verdana" panose="020B0604030504040204" pitchFamily="34" charset="0"/>
                <a:cs typeface="Verdana" panose="020B0604030504040204" pitchFamily="34" charset="0"/>
              </a:rPr>
              <a:t> y </a:t>
            </a:r>
            <a:r>
              <a:rPr lang="es-CL" sz="1600" b="1" dirty="0">
                <a:solidFill>
                  <a:srgbClr val="376092"/>
                </a:solidFill>
                <a:latin typeface="Verdana" panose="020B0604030504040204" pitchFamily="34" charset="0"/>
                <a:ea typeface="Verdana" panose="020B0604030504040204" pitchFamily="34" charset="0"/>
                <a:cs typeface="Verdana" panose="020B0604030504040204" pitchFamily="34" charset="0"/>
              </a:rPr>
              <a:t>regula</a:t>
            </a:r>
            <a:r>
              <a:rPr lang="es-CL" sz="1600" dirty="0">
                <a:solidFill>
                  <a:srgbClr val="376092"/>
                </a:solidFill>
                <a:latin typeface="Verdana" panose="020B0604030504040204" pitchFamily="34" charset="0"/>
                <a:ea typeface="Verdana" panose="020B0604030504040204" pitchFamily="34" charset="0"/>
                <a:cs typeface="Verdana" panose="020B0604030504040204" pitchFamily="34" charset="0"/>
              </a:rPr>
              <a:t> el desarrollo de docentes y educadores, con instrumentos de evaluación, formación, acompañamiento y reconocimiento profesional como elementos centrales de un sistema educativo de calidad. </a:t>
            </a:r>
          </a:p>
        </p:txBody>
      </p:sp>
      <p:sp>
        <p:nvSpPr>
          <p:cNvPr id="7" name="CuadroTexto 6">
            <a:extLst>
              <a:ext uri="{FF2B5EF4-FFF2-40B4-BE49-F238E27FC236}">
                <a16:creationId xmlns:a16="http://schemas.microsoft.com/office/drawing/2014/main" id="{F356F5FE-5DAB-48FC-8C60-3020FBE896D1}"/>
              </a:ext>
            </a:extLst>
          </p:cNvPr>
          <p:cNvSpPr txBox="1"/>
          <p:nvPr/>
        </p:nvSpPr>
        <p:spPr>
          <a:xfrm>
            <a:off x="1544675" y="1835822"/>
            <a:ext cx="1591013" cy="830997"/>
          </a:xfrm>
          <a:prstGeom prst="rect">
            <a:avLst/>
          </a:prstGeom>
          <a:noFill/>
        </p:spPr>
        <p:txBody>
          <a:bodyPr wrap="none">
            <a:spAutoFit/>
          </a:bodyPr>
          <a:lstStyle/>
          <a:p>
            <a:pPr>
              <a:defRPr/>
            </a:pPr>
            <a:r>
              <a:rPr lang="es-CL" sz="2400" dirty="0">
                <a:solidFill>
                  <a:srgbClr val="376092"/>
                </a:solidFill>
                <a:latin typeface="Verdana" panose="020B0604030504040204" pitchFamily="34" charset="0"/>
                <a:ea typeface="Verdana" panose="020B0604030504040204" pitchFamily="34" charset="0"/>
                <a:cs typeface="Verdana" panose="020B0604030504040204" pitchFamily="34" charset="0"/>
              </a:rPr>
              <a:t>Objetivo </a:t>
            </a:r>
          </a:p>
          <a:p>
            <a:pPr>
              <a:defRPr/>
            </a:pPr>
            <a:r>
              <a:rPr lang="es-CL" sz="2400" b="1" dirty="0">
                <a:solidFill>
                  <a:srgbClr val="376092"/>
                </a:solidFill>
                <a:latin typeface="Verdana" panose="020B0604030504040204" pitchFamily="34" charset="0"/>
                <a:ea typeface="Verdana" panose="020B0604030504040204" pitchFamily="34" charset="0"/>
                <a:cs typeface="Verdana" panose="020B0604030504040204" pitchFamily="34" charset="0"/>
              </a:rPr>
              <a:t>General</a:t>
            </a:r>
          </a:p>
        </p:txBody>
      </p:sp>
      <p:sp>
        <p:nvSpPr>
          <p:cNvPr id="17" name="Rectángulo 1"/>
          <p:cNvSpPr>
            <a:spLocks noChangeArrowheads="1"/>
          </p:cNvSpPr>
          <p:nvPr/>
        </p:nvSpPr>
        <p:spPr bwMode="auto">
          <a:xfrm>
            <a:off x="1524000" y="404666"/>
            <a:ext cx="9144000" cy="6463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algn="ctr"/>
            <a:r>
              <a:rPr lang="es-ES" sz="3600" b="1" dirty="0">
                <a:solidFill>
                  <a:schemeClr val="bg1"/>
                </a:solidFill>
                <a:latin typeface="gobCL"/>
                <a:cs typeface="gobCL"/>
              </a:rPr>
              <a:t>Objetivos</a:t>
            </a:r>
            <a:r>
              <a:rPr lang="es-ES" sz="3600" dirty="0">
                <a:solidFill>
                  <a:schemeClr val="bg1"/>
                </a:solidFill>
                <a:latin typeface="gobCL Light"/>
                <a:cs typeface="gobCL Light"/>
              </a:rPr>
              <a:t> de la </a:t>
            </a:r>
            <a:r>
              <a:rPr lang="es-ES" sz="3600" b="1" dirty="0">
                <a:solidFill>
                  <a:schemeClr val="bg1"/>
                </a:solidFill>
                <a:latin typeface="gobCL"/>
                <a:cs typeface="gobCL"/>
              </a:rPr>
              <a:t>Ley 20.903</a:t>
            </a:r>
          </a:p>
        </p:txBody>
      </p:sp>
      <p:sp>
        <p:nvSpPr>
          <p:cNvPr id="18" name="CuadroTexto 17">
            <a:extLst>
              <a:ext uri="{FF2B5EF4-FFF2-40B4-BE49-F238E27FC236}">
                <a16:creationId xmlns:a16="http://schemas.microsoft.com/office/drawing/2014/main" id="{F356F5FE-5DAB-48FC-8C60-3020FBE896D1}"/>
              </a:ext>
            </a:extLst>
          </p:cNvPr>
          <p:cNvSpPr txBox="1"/>
          <p:nvPr/>
        </p:nvSpPr>
        <p:spPr>
          <a:xfrm>
            <a:off x="1496931" y="4089827"/>
            <a:ext cx="2095445" cy="830997"/>
          </a:xfrm>
          <a:prstGeom prst="rect">
            <a:avLst/>
          </a:prstGeom>
          <a:noFill/>
        </p:spPr>
        <p:txBody>
          <a:bodyPr wrap="none">
            <a:spAutoFit/>
          </a:bodyPr>
          <a:lstStyle/>
          <a:p>
            <a:pPr>
              <a:defRPr/>
            </a:pPr>
            <a:r>
              <a:rPr lang="es-CL" sz="2400" dirty="0">
                <a:solidFill>
                  <a:srgbClr val="376092"/>
                </a:solidFill>
                <a:latin typeface="Verdana" panose="020B0604030504040204" pitchFamily="34" charset="0"/>
                <a:ea typeface="Verdana" panose="020B0604030504040204" pitchFamily="34" charset="0"/>
                <a:cs typeface="Verdana" panose="020B0604030504040204" pitchFamily="34" charset="0"/>
              </a:rPr>
              <a:t>Objetivos </a:t>
            </a:r>
          </a:p>
          <a:p>
            <a:pPr>
              <a:defRPr/>
            </a:pPr>
            <a:r>
              <a:rPr lang="es-CL" sz="2400" b="1" dirty="0">
                <a:solidFill>
                  <a:srgbClr val="376092"/>
                </a:solidFill>
                <a:latin typeface="Verdana" panose="020B0604030504040204" pitchFamily="34" charset="0"/>
                <a:ea typeface="Verdana" panose="020B0604030504040204" pitchFamily="34" charset="0"/>
                <a:cs typeface="Verdana" panose="020B0604030504040204" pitchFamily="34" charset="0"/>
              </a:rPr>
              <a:t>Específicos</a:t>
            </a:r>
          </a:p>
        </p:txBody>
      </p:sp>
      <p:cxnSp>
        <p:nvCxnSpPr>
          <p:cNvPr id="19" name="Conector recto 18"/>
          <p:cNvCxnSpPr/>
          <p:nvPr/>
        </p:nvCxnSpPr>
        <p:spPr>
          <a:xfrm>
            <a:off x="3569790" y="1664595"/>
            <a:ext cx="30271" cy="4788741"/>
          </a:xfrm>
          <a:prstGeom prst="line">
            <a:avLst/>
          </a:prstGeom>
          <a:ln>
            <a:solidFill>
              <a:srgbClr val="00A69C"/>
            </a:solidFill>
          </a:ln>
        </p:spPr>
        <p:style>
          <a:lnRef idx="1">
            <a:schemeClr val="accent1"/>
          </a:lnRef>
          <a:fillRef idx="0">
            <a:schemeClr val="accent1"/>
          </a:fillRef>
          <a:effectRef idx="0">
            <a:schemeClr val="accent1"/>
          </a:effectRef>
          <a:fontRef idx="minor">
            <a:schemeClr val="tx1"/>
          </a:fontRef>
        </p:style>
      </p:cxnSp>
      <p:sp>
        <p:nvSpPr>
          <p:cNvPr id="9" name="CuadroTexto 8"/>
          <p:cNvSpPr txBox="1"/>
          <p:nvPr/>
        </p:nvSpPr>
        <p:spPr>
          <a:xfrm>
            <a:off x="3872555" y="3616467"/>
            <a:ext cx="6840760" cy="584775"/>
          </a:xfrm>
          <a:prstGeom prst="rect">
            <a:avLst/>
          </a:prstGeom>
          <a:noFill/>
        </p:spPr>
        <p:txBody>
          <a:bodyPr wrap="square" rtlCol="0">
            <a:spAutoFit/>
          </a:bodyPr>
          <a:lstStyle/>
          <a:p>
            <a:pPr>
              <a:buClr>
                <a:srgbClr val="FF0000"/>
              </a:buClr>
            </a:pPr>
            <a:r>
              <a:rPr lang="es-CL" sz="1600" b="1" dirty="0">
                <a:solidFill>
                  <a:srgbClr val="E73346"/>
                </a:solidFill>
                <a:latin typeface="Verdana" panose="020B0604030504040204" pitchFamily="34" charset="0"/>
                <a:ea typeface="Verdana" panose="020B0604030504040204" pitchFamily="34" charset="0"/>
                <a:cs typeface="Verdana" panose="020B0604030504040204" pitchFamily="34" charset="0"/>
              </a:rPr>
              <a:t>1 </a:t>
            </a:r>
            <a:r>
              <a:rPr lang="es-CL" sz="1600" dirty="0">
                <a:solidFill>
                  <a:srgbClr val="595959"/>
                </a:solidFill>
                <a:latin typeface="Verdana" panose="020B0604030504040204" pitchFamily="34" charset="0"/>
                <a:ea typeface="Verdana" panose="020B0604030504040204" pitchFamily="34" charset="0"/>
                <a:cs typeface="Verdana" panose="020B0604030504040204" pitchFamily="34" charset="0"/>
              </a:rPr>
              <a:t>Promover la calidad de la formación inicial de profesores</a:t>
            </a:r>
          </a:p>
          <a:p>
            <a:endParaRPr lang="es-CL" sz="1600" dirty="0">
              <a:latin typeface="Verdana" panose="020B0604030504040204" pitchFamily="34" charset="0"/>
              <a:ea typeface="Verdana" panose="020B0604030504040204" pitchFamily="34" charset="0"/>
              <a:cs typeface="Verdana" panose="020B0604030504040204" pitchFamily="34" charset="0"/>
            </a:endParaRPr>
          </a:p>
        </p:txBody>
      </p:sp>
      <p:sp>
        <p:nvSpPr>
          <p:cNvPr id="10" name="CuadroTexto 9"/>
          <p:cNvSpPr txBox="1"/>
          <p:nvPr/>
        </p:nvSpPr>
        <p:spPr>
          <a:xfrm>
            <a:off x="3872555" y="4114403"/>
            <a:ext cx="5951089" cy="584775"/>
          </a:xfrm>
          <a:prstGeom prst="rect">
            <a:avLst/>
          </a:prstGeom>
          <a:noFill/>
        </p:spPr>
        <p:txBody>
          <a:bodyPr wrap="square" rtlCol="0">
            <a:spAutoFit/>
          </a:bodyPr>
          <a:lstStyle/>
          <a:p>
            <a:pPr>
              <a:buClr>
                <a:srgbClr val="FF0000"/>
              </a:buClr>
              <a:defRPr/>
            </a:pPr>
            <a:r>
              <a:rPr lang="es-CL" altLang="es-CL" sz="1600" b="1" dirty="0">
                <a:solidFill>
                  <a:srgbClr val="E32537"/>
                </a:solidFill>
                <a:latin typeface="Verdana" panose="020B0604030504040204" pitchFamily="34" charset="0"/>
                <a:ea typeface="Verdana" panose="020B0604030504040204" pitchFamily="34" charset="0"/>
                <a:cs typeface="Verdana" panose="020B0604030504040204" pitchFamily="34" charset="0"/>
              </a:rPr>
              <a:t>2 </a:t>
            </a:r>
            <a:r>
              <a:rPr lang="es-CL" altLang="es-CL" sz="1600" dirty="0">
                <a:solidFill>
                  <a:srgbClr val="595959"/>
                </a:solidFill>
                <a:latin typeface="Verdana" panose="020B0604030504040204" pitchFamily="34" charset="0"/>
                <a:ea typeface="Verdana" panose="020B0604030504040204" pitchFamily="34" charset="0"/>
                <a:cs typeface="Verdana" panose="020B0604030504040204" pitchFamily="34" charset="0"/>
              </a:rPr>
              <a:t>Fortalecer la profesionalidad docente</a:t>
            </a:r>
          </a:p>
          <a:p>
            <a:endParaRPr lang="es-CL" sz="1600" dirty="0">
              <a:latin typeface="Verdana" panose="020B0604030504040204" pitchFamily="34" charset="0"/>
              <a:ea typeface="Verdana" panose="020B0604030504040204" pitchFamily="34" charset="0"/>
              <a:cs typeface="Verdana" panose="020B0604030504040204" pitchFamily="34" charset="0"/>
            </a:endParaRPr>
          </a:p>
        </p:txBody>
      </p:sp>
      <p:sp>
        <p:nvSpPr>
          <p:cNvPr id="11" name="CuadroTexto 10"/>
          <p:cNvSpPr txBox="1"/>
          <p:nvPr/>
        </p:nvSpPr>
        <p:spPr>
          <a:xfrm>
            <a:off x="3872555" y="4635755"/>
            <a:ext cx="6840760" cy="584775"/>
          </a:xfrm>
          <a:prstGeom prst="rect">
            <a:avLst/>
          </a:prstGeom>
          <a:noFill/>
        </p:spPr>
        <p:txBody>
          <a:bodyPr wrap="square" rtlCol="0">
            <a:spAutoFit/>
          </a:bodyPr>
          <a:lstStyle/>
          <a:p>
            <a:pPr>
              <a:buClr>
                <a:srgbClr val="FF0000"/>
              </a:buClr>
            </a:pPr>
            <a:r>
              <a:rPr lang="es-CL" sz="1600" b="1" dirty="0">
                <a:solidFill>
                  <a:srgbClr val="E32537"/>
                </a:solidFill>
                <a:latin typeface="Verdana" panose="020B0604030504040204" pitchFamily="34" charset="0"/>
                <a:ea typeface="Verdana" panose="020B0604030504040204" pitchFamily="34" charset="0"/>
                <a:cs typeface="Verdana" panose="020B0604030504040204" pitchFamily="34" charset="0"/>
              </a:rPr>
              <a:t>3 </a:t>
            </a:r>
            <a:r>
              <a:rPr lang="es-CL" sz="1600" dirty="0">
                <a:solidFill>
                  <a:srgbClr val="595959"/>
                </a:solidFill>
                <a:latin typeface="Verdana" panose="020B0604030504040204" pitchFamily="34" charset="0"/>
                <a:ea typeface="Verdana" panose="020B0604030504040204" pitchFamily="34" charset="0"/>
                <a:cs typeface="Verdana" panose="020B0604030504040204" pitchFamily="34" charset="0"/>
              </a:rPr>
              <a:t>Acompañar a los docentes a lo largo de toda su trayectoria</a:t>
            </a:r>
          </a:p>
          <a:p>
            <a:endParaRPr lang="es-CL" sz="1600" dirty="0">
              <a:latin typeface="Verdana" panose="020B0604030504040204" pitchFamily="34" charset="0"/>
              <a:ea typeface="Verdana" panose="020B0604030504040204" pitchFamily="34" charset="0"/>
              <a:cs typeface="Verdana" panose="020B0604030504040204" pitchFamily="34" charset="0"/>
            </a:endParaRPr>
          </a:p>
        </p:txBody>
      </p:sp>
      <p:sp>
        <p:nvSpPr>
          <p:cNvPr id="13" name="CuadroTexto 12"/>
          <p:cNvSpPr txBox="1"/>
          <p:nvPr/>
        </p:nvSpPr>
        <p:spPr>
          <a:xfrm>
            <a:off x="3872555" y="5193405"/>
            <a:ext cx="7393333" cy="584775"/>
          </a:xfrm>
          <a:prstGeom prst="rect">
            <a:avLst/>
          </a:prstGeom>
          <a:noFill/>
        </p:spPr>
        <p:txBody>
          <a:bodyPr wrap="square" rtlCol="0">
            <a:spAutoFit/>
          </a:bodyPr>
          <a:lstStyle/>
          <a:p>
            <a:pPr>
              <a:buClr>
                <a:srgbClr val="FF0000"/>
              </a:buClr>
            </a:pPr>
            <a:r>
              <a:rPr lang="es-CL" sz="1600" b="1" dirty="0">
                <a:solidFill>
                  <a:srgbClr val="E32537"/>
                </a:solidFill>
                <a:latin typeface="Verdana" panose="020B0604030504040204" pitchFamily="34" charset="0"/>
                <a:ea typeface="Verdana" panose="020B0604030504040204" pitchFamily="34" charset="0"/>
                <a:cs typeface="Verdana" panose="020B0604030504040204" pitchFamily="34" charset="0"/>
              </a:rPr>
              <a:t>4 </a:t>
            </a:r>
            <a:r>
              <a:rPr lang="es-CL" sz="1600" dirty="0">
                <a:solidFill>
                  <a:srgbClr val="595959"/>
                </a:solidFill>
                <a:latin typeface="Verdana" panose="020B0604030504040204" pitchFamily="34" charset="0"/>
                <a:ea typeface="Verdana" panose="020B0604030504040204" pitchFamily="34" charset="0"/>
                <a:cs typeface="Verdana" panose="020B0604030504040204" pitchFamily="34" charset="0"/>
              </a:rPr>
              <a:t>Generar un modelo de formación en servicio vinculado al territorio</a:t>
            </a:r>
          </a:p>
          <a:p>
            <a:endParaRPr lang="es-CL" sz="1600" dirty="0">
              <a:latin typeface="Verdana" panose="020B0604030504040204" pitchFamily="34" charset="0"/>
              <a:ea typeface="Verdana" panose="020B0604030504040204" pitchFamily="34" charset="0"/>
              <a:cs typeface="Verdana" panose="020B0604030504040204" pitchFamily="34" charset="0"/>
            </a:endParaRPr>
          </a:p>
        </p:txBody>
      </p:sp>
      <p:sp>
        <p:nvSpPr>
          <p:cNvPr id="14" name="CuadroTexto 13"/>
          <p:cNvSpPr txBox="1"/>
          <p:nvPr/>
        </p:nvSpPr>
        <p:spPr>
          <a:xfrm>
            <a:off x="3894650" y="5714757"/>
            <a:ext cx="7302517" cy="830997"/>
          </a:xfrm>
          <a:prstGeom prst="rect">
            <a:avLst/>
          </a:prstGeom>
          <a:noFill/>
        </p:spPr>
        <p:txBody>
          <a:bodyPr wrap="square" rtlCol="0">
            <a:spAutoFit/>
          </a:bodyPr>
          <a:lstStyle/>
          <a:p>
            <a:pPr>
              <a:buClr>
                <a:srgbClr val="FF0000"/>
              </a:buClr>
            </a:pPr>
            <a:r>
              <a:rPr lang="es-CL" sz="1600" b="1" dirty="0">
                <a:solidFill>
                  <a:srgbClr val="E32537"/>
                </a:solidFill>
                <a:latin typeface="Verdana" panose="020B0604030504040204" pitchFamily="34" charset="0"/>
                <a:ea typeface="Verdana" panose="020B0604030504040204" pitchFamily="34" charset="0"/>
                <a:cs typeface="Verdana" panose="020B0604030504040204" pitchFamily="34" charset="0"/>
              </a:rPr>
              <a:t>5 </a:t>
            </a:r>
            <a:r>
              <a:rPr lang="es-CL" sz="1600" dirty="0">
                <a:solidFill>
                  <a:srgbClr val="595959"/>
                </a:solidFill>
                <a:latin typeface="Verdana" panose="020B0604030504040204" pitchFamily="34" charset="0"/>
                <a:ea typeface="Verdana" panose="020B0604030504040204" pitchFamily="34" charset="0"/>
                <a:cs typeface="Verdana" panose="020B0604030504040204" pitchFamily="34" charset="0"/>
              </a:rPr>
              <a:t>Fomentar la colaboración en el sistema y el aprendizaje entre docentes</a:t>
            </a:r>
          </a:p>
          <a:p>
            <a:endParaRPr lang="es-CL" sz="16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66155741"/>
      </p:ext>
    </p:extLst>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ángulo 11"/>
          <p:cNvSpPr>
            <a:spLocks noChangeArrowheads="1"/>
          </p:cNvSpPr>
          <p:nvPr/>
        </p:nvSpPr>
        <p:spPr bwMode="auto">
          <a:xfrm>
            <a:off x="-1" y="-23813"/>
            <a:ext cx="3529013" cy="6881813"/>
          </a:xfrm>
          <a:prstGeom prst="rect">
            <a:avLst/>
          </a:prstGeom>
          <a:solidFill>
            <a:srgbClr val="00A69C"/>
          </a:solidFill>
          <a:ln w="9525">
            <a:solidFill>
              <a:srgbClr val="F9F9E9"/>
            </a:solidFill>
            <a:miter lim="800000"/>
            <a:headEnd/>
            <a:tailEnd/>
          </a:ln>
          <a:effectLst>
            <a:outerShdw blurRad="40000" dist="23000" dir="5400000" rotWithShape="0">
              <a:srgbClr val="000000">
                <a:alpha val="34998"/>
              </a:srgbClr>
            </a:outerShdw>
          </a:effectLst>
        </p:spPr>
        <p:txBody>
          <a:bodyPr anchor="ctr"/>
          <a:lstStyle/>
          <a:p>
            <a:pPr algn="ctr">
              <a:defRPr/>
            </a:pPr>
            <a:endParaRPr lang="es-ES" dirty="0">
              <a:solidFill>
                <a:schemeClr val="lt1"/>
              </a:solidFill>
              <a:latin typeface="+mn-lt"/>
              <a:ea typeface="+mn-ea"/>
              <a:cs typeface="+mn-cs"/>
            </a:endParaRPr>
          </a:p>
        </p:txBody>
      </p:sp>
      <p:sp>
        <p:nvSpPr>
          <p:cNvPr id="11" name="Rectángulo 1"/>
          <p:cNvSpPr>
            <a:spLocks noChangeArrowheads="1"/>
          </p:cNvSpPr>
          <p:nvPr/>
        </p:nvSpPr>
        <p:spPr bwMode="auto">
          <a:xfrm>
            <a:off x="409544" y="908720"/>
            <a:ext cx="2319867" cy="95410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pPr algn="ctr"/>
            <a:r>
              <a:rPr lang="es-ES" sz="2800" b="1" dirty="0">
                <a:solidFill>
                  <a:schemeClr val="bg1"/>
                </a:solidFill>
                <a:latin typeface="Verdana" panose="020B0604030504040204" pitchFamily="34" charset="0"/>
                <a:ea typeface="Verdana" panose="020B0604030504040204" pitchFamily="34" charset="0"/>
                <a:cs typeface="Verdana" panose="020B0604030504040204" pitchFamily="34" charset="0"/>
              </a:rPr>
              <a:t>Inducción</a:t>
            </a:r>
            <a:endParaRPr lang="es-ES" sz="28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algn="ctr"/>
            <a:r>
              <a:rPr lang="es-ES" sz="2800" dirty="0">
                <a:solidFill>
                  <a:schemeClr val="bg1"/>
                </a:solidFill>
                <a:latin typeface="Verdana" panose="020B0604030504040204" pitchFamily="34" charset="0"/>
                <a:ea typeface="Verdana" panose="020B0604030504040204" pitchFamily="34" charset="0"/>
                <a:cs typeface="Verdana" panose="020B0604030504040204" pitchFamily="34" charset="0"/>
              </a:rPr>
              <a:t>Y </a:t>
            </a:r>
            <a:r>
              <a:rPr lang="es-ES" sz="2800" b="1" dirty="0">
                <a:solidFill>
                  <a:schemeClr val="bg1"/>
                </a:solidFill>
                <a:latin typeface="Verdana" panose="020B0604030504040204" pitchFamily="34" charset="0"/>
                <a:ea typeface="Verdana" panose="020B0604030504040204" pitchFamily="34" charset="0"/>
                <a:cs typeface="Verdana" panose="020B0604030504040204" pitchFamily="34" charset="0"/>
              </a:rPr>
              <a:t>Mentoría</a:t>
            </a:r>
          </a:p>
        </p:txBody>
      </p:sp>
      <p:pic>
        <p:nvPicPr>
          <p:cNvPr id="7171" name="Imagen 4"/>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992313" y="3"/>
            <a:ext cx="1536700" cy="142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CuadroTexto 1"/>
          <p:cNvSpPr txBox="1"/>
          <p:nvPr/>
        </p:nvSpPr>
        <p:spPr>
          <a:xfrm>
            <a:off x="4139934" y="476672"/>
            <a:ext cx="7200179" cy="2092881"/>
          </a:xfrm>
          <a:prstGeom prst="rect">
            <a:avLst/>
          </a:prstGeom>
          <a:noFill/>
        </p:spPr>
        <p:txBody>
          <a:bodyPr wrap="square" rtlCol="0">
            <a:spAutoFit/>
          </a:bodyPr>
          <a:lstStyle/>
          <a:p>
            <a:pPr algn="just"/>
            <a:r>
              <a:rPr lang="es-ES_tradnl" altLang="es-ES_tradnl" sz="1600" b="1" dirty="0">
                <a:solidFill>
                  <a:schemeClr val="accent1">
                    <a:lumMod val="75000"/>
                  </a:schemeClr>
                </a:solidFill>
                <a:latin typeface="Verdana" panose="020B0604030504040204" pitchFamily="34" charset="0"/>
                <a:ea typeface="Verdana" panose="020B0604030504040204" pitchFamily="34" charset="0"/>
                <a:cs typeface="Verdana" panose="020B0604030504040204" pitchFamily="34" charset="0"/>
              </a:rPr>
              <a:t>Inducción:</a:t>
            </a:r>
          </a:p>
          <a:p>
            <a:pPr algn="just"/>
            <a:endParaRPr lang="es-ES_tradnl" sz="16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es-CL" sz="14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Lo que aprenden los docentes en sus primeros años de ejercicio es clave para su futuro desempeño profesional. Para apoyarles en esta etapa trascendental, el Ministerio de Educación cuenta con el Programa de Inducción y Mentorías, el cual busca </a:t>
            </a:r>
            <a:r>
              <a:rPr lang="es-CL" sz="14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potenciar a los docentes en sus primeros años </a:t>
            </a:r>
            <a:r>
              <a:rPr lang="es-CL" sz="14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y apoyar su inserción </a:t>
            </a:r>
            <a:r>
              <a:rPr lang="es-CL" sz="14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en las comunidades educativas.</a:t>
            </a:r>
            <a:r>
              <a:rPr lang="es-CL" sz="14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 Tiene un carácter formativo y no probatorio.</a:t>
            </a:r>
          </a:p>
          <a:p>
            <a:r>
              <a:rPr lang="es-CL" sz="1400"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rPr>
              <a:t>   </a:t>
            </a:r>
          </a:p>
        </p:txBody>
      </p:sp>
      <p:sp>
        <p:nvSpPr>
          <p:cNvPr id="3" name="CuadroTexto 2"/>
          <p:cNvSpPr txBox="1"/>
          <p:nvPr/>
        </p:nvSpPr>
        <p:spPr>
          <a:xfrm>
            <a:off x="4152405" y="2595677"/>
            <a:ext cx="7272808" cy="2739211"/>
          </a:xfrm>
          <a:prstGeom prst="rect">
            <a:avLst/>
          </a:prstGeom>
          <a:noFill/>
        </p:spPr>
        <p:txBody>
          <a:bodyPr wrap="square" rtlCol="0">
            <a:spAutoFit/>
          </a:bodyPr>
          <a:lstStyle/>
          <a:p>
            <a:pPr algn="just"/>
            <a:endParaRPr lang="es-ES_tradnl" altLang="es-ES_tradnl" sz="1600" b="1" dirty="0">
              <a:solidFill>
                <a:schemeClr val="accent1">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es-ES_tradnl" altLang="es-ES_tradnl" sz="1400" b="1" dirty="0">
                <a:solidFill>
                  <a:schemeClr val="accent1">
                    <a:lumMod val="75000"/>
                  </a:schemeClr>
                </a:solidFill>
                <a:latin typeface="Verdana" panose="020B0604030504040204" pitchFamily="34" charset="0"/>
                <a:ea typeface="Verdana" panose="020B0604030504040204" pitchFamily="34" charset="0"/>
                <a:cs typeface="Verdana" panose="020B0604030504040204" pitchFamily="34" charset="0"/>
              </a:rPr>
              <a:t>Mentoría:</a:t>
            </a:r>
            <a:endParaRPr lang="es-ES_tradnl" sz="14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pPr algn="just"/>
            <a:endParaRPr lang="es-ES_tradnl" sz="14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es-CL" sz="14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Las mentorías son la </a:t>
            </a:r>
            <a:r>
              <a:rPr lang="es-CL" sz="14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estrategia principal del sistema de inducción. </a:t>
            </a:r>
            <a:r>
              <a:rPr lang="es-CL" sz="14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Consisten en el acompañamiento que realizan profesores experimentados, con formación específica para ejercer como mentores, a los docentes principiantes durante el primer o segundo año de ejercicio (siempre que no hayan participado previamente de una mentoría). Este proceso se desarrolla entre </a:t>
            </a:r>
            <a:r>
              <a:rPr lang="es-ES_tradnl" sz="14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profesores que realizan trabajo en aula.</a:t>
            </a:r>
          </a:p>
          <a:p>
            <a:pPr algn="just"/>
            <a:endParaRPr lang="es-ES_tradnl" sz="1400" strike="sngStrike"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pPr algn="just"/>
            <a:endParaRPr lang="es-CL" sz="1400" strike="sngStrike"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endParaRPr lang="es-CL" sz="1600" dirty="0">
              <a:latin typeface="Verdana" panose="020B0604030504040204" pitchFamily="34" charset="0"/>
              <a:ea typeface="Verdana" panose="020B0604030504040204" pitchFamily="34" charset="0"/>
              <a:cs typeface="Verdana" panose="020B0604030504040204" pitchFamily="34" charset="0"/>
            </a:endParaRPr>
          </a:p>
        </p:txBody>
      </p:sp>
      <p:pic>
        <p:nvPicPr>
          <p:cNvPr id="4" name="Imagen 3"/>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623392" y="1887309"/>
            <a:ext cx="3209352" cy="4653136"/>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Imagen 4"/>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992313" y="3"/>
            <a:ext cx="1536700" cy="142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 name="Imagen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9474" y="637195"/>
            <a:ext cx="3374310" cy="2098678"/>
          </a:xfrm>
          <a:prstGeom prst="rect">
            <a:avLst/>
          </a:prstGeom>
        </p:spPr>
      </p:pic>
      <p:sp>
        <p:nvSpPr>
          <p:cNvPr id="4" name="CuadroTexto 3"/>
          <p:cNvSpPr txBox="1"/>
          <p:nvPr/>
        </p:nvSpPr>
        <p:spPr>
          <a:xfrm>
            <a:off x="1127448" y="1094754"/>
            <a:ext cx="3024337" cy="1384995"/>
          </a:xfrm>
          <a:prstGeom prst="rect">
            <a:avLst/>
          </a:prstGeom>
          <a:noFill/>
        </p:spPr>
        <p:txBody>
          <a:bodyPr wrap="square" rtlCol="0">
            <a:spAutoFit/>
          </a:bodyPr>
          <a:lstStyle/>
          <a:p>
            <a:r>
              <a:rPr lang="es-CL" sz="2800" b="1" dirty="0">
                <a:solidFill>
                  <a:schemeClr val="bg1"/>
                </a:solidFill>
                <a:latin typeface="Verdana" panose="020B0604030504040204" pitchFamily="34" charset="0"/>
                <a:ea typeface="Verdana" panose="020B0604030504040204" pitchFamily="34" charset="0"/>
                <a:cs typeface="Verdana" panose="020B0604030504040204" pitchFamily="34" charset="0"/>
              </a:rPr>
              <a:t>Inducción y mentoría</a:t>
            </a:r>
          </a:p>
          <a:p>
            <a:endParaRPr lang="es-CL" sz="28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7" name="CuadroTexto 6"/>
          <p:cNvSpPr txBox="1"/>
          <p:nvPr/>
        </p:nvSpPr>
        <p:spPr>
          <a:xfrm>
            <a:off x="899542" y="4688507"/>
            <a:ext cx="2880320" cy="1477328"/>
          </a:xfrm>
          <a:prstGeom prst="rect">
            <a:avLst/>
          </a:prstGeom>
          <a:noFill/>
        </p:spPr>
        <p:txBody>
          <a:bodyPr wrap="square" rtlCol="0">
            <a:spAutoFit/>
          </a:bodyPr>
          <a:lstStyle/>
          <a:p>
            <a:r>
              <a:rPr lang="es-CL" b="1" dirty="0">
                <a:solidFill>
                  <a:schemeClr val="tx1">
                    <a:lumMod val="65000"/>
                    <a:lumOff val="35000"/>
                  </a:schemeClr>
                </a:solidFill>
                <a:latin typeface="Verdana"/>
                <a:cs typeface="Verdana"/>
              </a:rPr>
              <a:t>Componente 2:</a:t>
            </a:r>
          </a:p>
          <a:p>
            <a:r>
              <a:rPr lang="es-CL" dirty="0">
                <a:solidFill>
                  <a:schemeClr val="tx1">
                    <a:lumMod val="65000"/>
                    <a:lumOff val="35000"/>
                  </a:schemeClr>
                </a:solidFill>
                <a:latin typeface="Verdana"/>
                <a:cs typeface="Verdana"/>
              </a:rPr>
              <a:t>Inducción y mentoría para  docentes principiantes</a:t>
            </a:r>
          </a:p>
          <a:p>
            <a:endParaRPr lang="es-CL" dirty="0">
              <a:solidFill>
                <a:schemeClr val="tx1">
                  <a:lumMod val="65000"/>
                  <a:lumOff val="35000"/>
                </a:schemeClr>
              </a:solidFill>
            </a:endParaRPr>
          </a:p>
        </p:txBody>
      </p:sp>
      <p:sp>
        <p:nvSpPr>
          <p:cNvPr id="9" name="CuadroTexto 8"/>
          <p:cNvSpPr txBox="1"/>
          <p:nvPr/>
        </p:nvSpPr>
        <p:spPr>
          <a:xfrm>
            <a:off x="899542" y="3306639"/>
            <a:ext cx="2185541" cy="1200329"/>
          </a:xfrm>
          <a:prstGeom prst="rect">
            <a:avLst/>
          </a:prstGeom>
          <a:noFill/>
        </p:spPr>
        <p:txBody>
          <a:bodyPr wrap="square" rtlCol="0">
            <a:spAutoFit/>
          </a:bodyPr>
          <a:lstStyle/>
          <a:p>
            <a:r>
              <a:rPr lang="es-CL" b="1" dirty="0">
                <a:solidFill>
                  <a:schemeClr val="tx1">
                    <a:lumMod val="65000"/>
                    <a:lumOff val="35000"/>
                  </a:schemeClr>
                </a:solidFill>
                <a:latin typeface="Verdana"/>
                <a:cs typeface="Verdana"/>
              </a:rPr>
              <a:t>Componente 1:</a:t>
            </a:r>
          </a:p>
          <a:p>
            <a:r>
              <a:rPr lang="es-CL" dirty="0">
                <a:solidFill>
                  <a:schemeClr val="tx1">
                    <a:lumMod val="65000"/>
                    <a:lumOff val="35000"/>
                  </a:schemeClr>
                </a:solidFill>
                <a:latin typeface="Verdana"/>
                <a:cs typeface="Verdana"/>
              </a:rPr>
              <a:t>Formación de mentores</a:t>
            </a:r>
          </a:p>
          <a:p>
            <a:endParaRPr lang="es-CL" dirty="0">
              <a:solidFill>
                <a:schemeClr val="tx1">
                  <a:lumMod val="65000"/>
                  <a:lumOff val="35000"/>
                </a:schemeClr>
              </a:solidFill>
            </a:endParaRPr>
          </a:p>
        </p:txBody>
      </p:sp>
      <p:sp>
        <p:nvSpPr>
          <p:cNvPr id="10" name="CuadroTexto 9"/>
          <p:cNvSpPr txBox="1"/>
          <p:nvPr/>
        </p:nvSpPr>
        <p:spPr>
          <a:xfrm>
            <a:off x="5159896" y="764704"/>
            <a:ext cx="5904656" cy="4770537"/>
          </a:xfrm>
          <a:prstGeom prst="rect">
            <a:avLst/>
          </a:prstGeom>
          <a:noFill/>
        </p:spPr>
        <p:txBody>
          <a:bodyPr wrap="square" rtlCol="0">
            <a:spAutoFit/>
          </a:bodyPr>
          <a:lstStyle/>
          <a:p>
            <a:pPr algn="just"/>
            <a:r>
              <a:rPr lang="es-ES_tradnl" altLang="es-ES_tradnl" sz="16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Objetivos:</a:t>
            </a:r>
            <a:r>
              <a:rPr lang="es-ES" sz="16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 </a:t>
            </a:r>
          </a:p>
          <a:p>
            <a:pPr algn="just"/>
            <a:endParaRPr lang="es-ES" sz="16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pPr marL="285750" indent="-285750">
              <a:buFontTx/>
              <a:buChar char="-"/>
            </a:pPr>
            <a:r>
              <a:rPr lang="es-ES" sz="16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Fortalecer capacidades profesionales </a:t>
            </a:r>
            <a:r>
              <a:rPr lang="es-ES"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de los docentes, </a:t>
            </a:r>
            <a:r>
              <a:rPr lang="es-ES" sz="16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acompañándolos</a:t>
            </a:r>
            <a:r>
              <a:rPr lang="es-ES"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 en la inmersión al ejercicio profesional por medio de un proceso de acompañamiento en su establecimiento.</a:t>
            </a:r>
          </a:p>
          <a:p>
            <a:pPr algn="just"/>
            <a:r>
              <a:rPr lang="es-ES"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 </a:t>
            </a:r>
          </a:p>
          <a:p>
            <a:pPr marL="285750" indent="-285750">
              <a:buFontTx/>
              <a:buChar char="-"/>
            </a:pPr>
            <a:r>
              <a:rPr lang="es-ES" sz="16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Identificar</a:t>
            </a:r>
            <a:r>
              <a:rPr lang="es-ES"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 </a:t>
            </a:r>
            <a:r>
              <a:rPr lang="es-ES" sz="16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y apoyar capacidades profesionales </a:t>
            </a:r>
            <a:r>
              <a:rPr lang="es-ES"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de los docentes destacados (potenciales mentores), a fin de mejorar la conducción y desarrollo de los procesos de enseñanza a partir del trabajo colaborativo en la escuela.</a:t>
            </a:r>
          </a:p>
          <a:p>
            <a:pPr marL="285750" indent="-285750">
              <a:buFontTx/>
              <a:buChar char="-"/>
            </a:pPr>
            <a:endParaRPr lang="es-ES"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pPr marL="285750" indent="-285750">
              <a:buFontTx/>
              <a:buChar char="-"/>
            </a:pPr>
            <a:r>
              <a:rPr lang="es-CL" sz="16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Apoyar a los establecimientos escolares </a:t>
            </a:r>
            <a: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a través de un sistema que apoye la retención en los primeros años de ejercicio, promueva el desarrollo profesional de principiantes y mentores, y genere espacios de colaboración profesional.</a:t>
            </a:r>
            <a:endParaRPr lang="es-ES"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endPar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p:txBody>
      </p:sp>
      <p:cxnSp>
        <p:nvCxnSpPr>
          <p:cNvPr id="17" name="Conector recto 16"/>
          <p:cNvCxnSpPr/>
          <p:nvPr/>
        </p:nvCxnSpPr>
        <p:spPr>
          <a:xfrm>
            <a:off x="4674629" y="637195"/>
            <a:ext cx="30271" cy="5744133"/>
          </a:xfrm>
          <a:prstGeom prst="line">
            <a:avLst/>
          </a:prstGeom>
          <a:ln>
            <a:solidFill>
              <a:srgbClr val="00A69C"/>
            </a:solidFill>
          </a:ln>
        </p:spPr>
        <p:style>
          <a:lnRef idx="1">
            <a:schemeClr val="accent1"/>
          </a:lnRef>
          <a:fillRef idx="0">
            <a:schemeClr val="accent1"/>
          </a:fillRef>
          <a:effectRef idx="0">
            <a:schemeClr val="accent1"/>
          </a:effectRef>
          <a:fontRef idx="minor">
            <a:schemeClr val="tx1"/>
          </a:fontRef>
        </p:style>
      </p:cxnSp>
      <p:pic>
        <p:nvPicPr>
          <p:cNvPr id="12" name="Imagen 11"/>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flipH="1">
            <a:off x="1948024" y="2768173"/>
            <a:ext cx="684453" cy="228779"/>
          </a:xfrm>
          <a:prstGeom prst="rect">
            <a:avLst/>
          </a:prstGeom>
        </p:spPr>
      </p:pic>
      <p:pic>
        <p:nvPicPr>
          <p:cNvPr id="20" name="Imagen 19"/>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rot="408154">
            <a:off x="9857611" y="262785"/>
            <a:ext cx="853071" cy="716158"/>
          </a:xfrm>
          <a:prstGeom prst="rect">
            <a:avLst/>
          </a:prstGeom>
        </p:spPr>
      </p:pic>
      <p:pic>
        <p:nvPicPr>
          <p:cNvPr id="22" name="Imagen 21"/>
          <p:cNvPicPr>
            <a:picLocks noChangeAspect="1"/>
          </p:cNvPicPr>
          <p:nvPr/>
        </p:nvPicPr>
        <p:blipFill>
          <a:blip r:embed="rId6" cstate="email">
            <a:extLst>
              <a:ext uri="{28A0092B-C50C-407E-A947-70E740481C1C}">
                <a14:useLocalDpi xmlns:a14="http://schemas.microsoft.com/office/drawing/2010/main" val="0"/>
              </a:ext>
            </a:extLst>
          </a:blip>
          <a:stretch>
            <a:fillRect/>
          </a:stretch>
        </p:blipFill>
        <p:spPr>
          <a:xfrm>
            <a:off x="5313306" y="5466375"/>
            <a:ext cx="563930" cy="563930"/>
          </a:xfrm>
          <a:prstGeom prst="rect">
            <a:avLst/>
          </a:prstGeom>
        </p:spPr>
      </p:pic>
      <p:pic>
        <p:nvPicPr>
          <p:cNvPr id="24" name="Imagen 23"/>
          <p:cNvPicPr>
            <a:picLocks noChangeAspect="1"/>
          </p:cNvPicPr>
          <p:nvPr/>
        </p:nvPicPr>
        <p:blipFill>
          <a:blip r:embed="rId7" cstate="email">
            <a:extLst>
              <a:ext uri="{28A0092B-C50C-407E-A947-70E740481C1C}">
                <a14:useLocalDpi xmlns:a14="http://schemas.microsoft.com/office/drawing/2010/main" val="0"/>
              </a:ext>
            </a:extLst>
          </a:blip>
          <a:stretch>
            <a:fillRect/>
          </a:stretch>
        </p:blipFill>
        <p:spPr>
          <a:xfrm rot="20705832">
            <a:off x="8065702" y="5294284"/>
            <a:ext cx="615835" cy="838709"/>
          </a:xfrm>
          <a:prstGeom prst="rect">
            <a:avLst/>
          </a:prstGeom>
        </p:spPr>
      </p:pic>
      <p:pic>
        <p:nvPicPr>
          <p:cNvPr id="25" name="Imagen 24"/>
          <p:cNvPicPr>
            <a:picLocks noChangeAspect="1"/>
          </p:cNvPicPr>
          <p:nvPr/>
        </p:nvPicPr>
        <p:blipFill>
          <a:blip r:embed="rId8" cstate="email">
            <a:extLst>
              <a:ext uri="{28A0092B-C50C-407E-A947-70E740481C1C}">
                <a14:useLocalDpi xmlns:a14="http://schemas.microsoft.com/office/drawing/2010/main" val="0"/>
              </a:ext>
            </a:extLst>
          </a:blip>
          <a:stretch>
            <a:fillRect/>
          </a:stretch>
        </p:blipFill>
        <p:spPr>
          <a:xfrm>
            <a:off x="10750094" y="4587006"/>
            <a:ext cx="981917" cy="856323"/>
          </a:xfrm>
          <a:prstGeom prst="rect">
            <a:avLst/>
          </a:prstGeom>
        </p:spPr>
      </p:pic>
      <p:pic>
        <p:nvPicPr>
          <p:cNvPr id="26" name="Imagen 25"/>
          <p:cNvPicPr>
            <a:picLocks noChangeAspect="1"/>
          </p:cNvPicPr>
          <p:nvPr/>
        </p:nvPicPr>
        <p:blipFill>
          <a:blip r:embed="rId9" cstate="email">
            <a:extLst>
              <a:ext uri="{28A0092B-C50C-407E-A947-70E740481C1C}">
                <a14:useLocalDpi xmlns:a14="http://schemas.microsoft.com/office/drawing/2010/main" val="0"/>
              </a:ext>
            </a:extLst>
          </a:blip>
          <a:stretch>
            <a:fillRect/>
          </a:stretch>
        </p:blipFill>
        <p:spPr>
          <a:xfrm rot="1029552">
            <a:off x="11047178" y="1187775"/>
            <a:ext cx="529208" cy="722148"/>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ángulo 13"/>
          <p:cNvSpPr>
            <a:spLocks noChangeArrowheads="1"/>
          </p:cNvSpPr>
          <p:nvPr/>
        </p:nvSpPr>
        <p:spPr bwMode="auto">
          <a:xfrm flipH="1">
            <a:off x="0" y="0"/>
            <a:ext cx="12192000" cy="1412776"/>
          </a:xfrm>
          <a:prstGeom prst="rect">
            <a:avLst/>
          </a:prstGeom>
          <a:solidFill>
            <a:srgbClr val="00A69C"/>
          </a:solidFill>
          <a:ln w="9525">
            <a:noFill/>
            <a:miter lim="800000"/>
            <a:headEnd/>
            <a:tailEnd/>
          </a:ln>
          <a:effectLst/>
        </p:spPr>
        <p:txBody>
          <a:bodyPr anchor="ctr"/>
          <a:lstStyle/>
          <a:p>
            <a:pPr algn="ctr">
              <a:defRPr/>
            </a:pPr>
            <a:endParaRPr lang="es-ES" dirty="0">
              <a:solidFill>
                <a:schemeClr val="lt1"/>
              </a:solidFill>
              <a:latin typeface="+mn-lt"/>
              <a:ea typeface="+mn-ea"/>
              <a:cs typeface="+mn-cs"/>
            </a:endParaRPr>
          </a:p>
        </p:txBody>
      </p:sp>
      <p:pic>
        <p:nvPicPr>
          <p:cNvPr id="6146" name="Imagen 4"/>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992313" y="3"/>
            <a:ext cx="1536700" cy="142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Título 1"/>
          <p:cNvSpPr txBox="1">
            <a:spLocks/>
          </p:cNvSpPr>
          <p:nvPr/>
        </p:nvSpPr>
        <p:spPr bwMode="auto">
          <a:xfrm>
            <a:off x="1980940" y="206327"/>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rtl="0" fontAlgn="base">
              <a:spcBef>
                <a:spcPct val="0"/>
              </a:spcBef>
              <a:spcAft>
                <a:spcPct val="0"/>
              </a:spcAft>
              <a:defRPr sz="4400">
                <a:solidFill>
                  <a:schemeClr val="tx1"/>
                </a:solidFill>
                <a:latin typeface="Calibri" charset="0"/>
                <a:ea typeface="ＭＳ Ｐゴシック" charset="0"/>
                <a:cs typeface="ＭＳ Ｐゴシック" charset="0"/>
              </a:defRPr>
            </a:lvl9pPr>
          </a:lstStyle>
          <a:p>
            <a:r>
              <a:rPr lang="es-CL" sz="3200" b="1" dirty="0">
                <a:solidFill>
                  <a:schemeClr val="bg1"/>
                </a:solidFill>
                <a:latin typeface="gobCL" pitchFamily="2" charset="0"/>
                <a:cs typeface="Verdana"/>
              </a:rPr>
              <a:t>Actores del proceso </a:t>
            </a:r>
          </a:p>
          <a:p>
            <a:r>
              <a:rPr lang="es-CL" sz="3200" dirty="0">
                <a:solidFill>
                  <a:schemeClr val="bg1"/>
                </a:solidFill>
                <a:latin typeface="gobCL" pitchFamily="2" charset="0"/>
                <a:cs typeface="Verdana"/>
              </a:rPr>
              <a:t>de</a:t>
            </a:r>
            <a:r>
              <a:rPr lang="es-CL" sz="3200" b="1" dirty="0">
                <a:solidFill>
                  <a:schemeClr val="bg1"/>
                </a:solidFill>
                <a:latin typeface="gobCL" pitchFamily="2" charset="0"/>
                <a:cs typeface="Verdana"/>
              </a:rPr>
              <a:t> </a:t>
            </a:r>
            <a:r>
              <a:rPr lang="es-CL" sz="3200" dirty="0">
                <a:solidFill>
                  <a:schemeClr val="bg1"/>
                </a:solidFill>
                <a:latin typeface="gobCL" pitchFamily="2" charset="0"/>
                <a:cs typeface="Verdana"/>
              </a:rPr>
              <a:t>inducción y mentoría</a:t>
            </a:r>
          </a:p>
        </p:txBody>
      </p:sp>
      <p:sp>
        <p:nvSpPr>
          <p:cNvPr id="8" name="Marcador de texto 2"/>
          <p:cNvSpPr txBox="1">
            <a:spLocks/>
          </p:cNvSpPr>
          <p:nvPr/>
        </p:nvSpPr>
        <p:spPr bwMode="auto">
          <a:xfrm>
            <a:off x="6644557" y="2170729"/>
            <a:ext cx="3384376" cy="6397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charset="0"/>
              <a:buNone/>
              <a:defRPr sz="3200" kern="1200">
                <a:solidFill>
                  <a:schemeClr val="tx1">
                    <a:tint val="75000"/>
                  </a:schemeClr>
                </a:solidFill>
                <a:latin typeface="+mn-lt"/>
                <a:ea typeface="ＭＳ Ｐゴシック" charset="0"/>
                <a:cs typeface="ＭＳ Ｐゴシック" charset="0"/>
              </a:defRPr>
            </a:lvl1pPr>
            <a:lvl2pPr marL="457200" indent="0" algn="ctr" rtl="0" eaLnBrk="0" fontAlgn="base" hangingPunct="0">
              <a:spcBef>
                <a:spcPct val="20000"/>
              </a:spcBef>
              <a:spcAft>
                <a:spcPct val="0"/>
              </a:spcAft>
              <a:buFont typeface="Arial" charset="0"/>
              <a:buNone/>
              <a:defRPr sz="2800" kern="1200">
                <a:solidFill>
                  <a:schemeClr val="tx1">
                    <a:tint val="75000"/>
                  </a:schemeClr>
                </a:solidFill>
                <a:latin typeface="+mn-lt"/>
                <a:ea typeface="ＭＳ Ｐゴシック" charset="0"/>
                <a:cs typeface="ＭＳ Ｐゴシック" charset="-128"/>
              </a:defRPr>
            </a:lvl2pPr>
            <a:lvl3pPr marL="914400" indent="0" algn="ctr" rtl="0" eaLnBrk="0" fontAlgn="base" hangingPunct="0">
              <a:spcBef>
                <a:spcPct val="20000"/>
              </a:spcBef>
              <a:spcAft>
                <a:spcPct val="0"/>
              </a:spcAft>
              <a:buFont typeface="Arial" charset="0"/>
              <a:buNone/>
              <a:defRPr sz="2400" kern="1200">
                <a:solidFill>
                  <a:schemeClr val="tx1">
                    <a:tint val="75000"/>
                  </a:schemeClr>
                </a:solidFill>
                <a:latin typeface="+mn-lt"/>
                <a:ea typeface="ＭＳ Ｐゴシック" charset="0"/>
                <a:cs typeface="ＭＳ Ｐゴシック" charset="-128"/>
              </a:defRPr>
            </a:lvl3pPr>
            <a:lvl4pPr marL="1371600" indent="0" algn="ctr" rtl="0" eaLnBrk="0" fontAlgn="base" hangingPunct="0">
              <a:spcBef>
                <a:spcPct val="20000"/>
              </a:spcBef>
              <a:spcAft>
                <a:spcPct val="0"/>
              </a:spcAft>
              <a:buFont typeface="Arial" charset="0"/>
              <a:buNone/>
              <a:defRPr sz="2000" kern="1200">
                <a:solidFill>
                  <a:schemeClr val="tx1">
                    <a:tint val="75000"/>
                  </a:schemeClr>
                </a:solidFill>
                <a:latin typeface="+mn-lt"/>
                <a:ea typeface="ＭＳ Ｐゴシック" charset="0"/>
                <a:cs typeface="ＭＳ Ｐゴシック" charset="-128"/>
              </a:defRPr>
            </a:lvl4pPr>
            <a:lvl5pPr marL="1828800" indent="0" algn="ctr" rtl="0" eaLnBrk="0" fontAlgn="base" hangingPunct="0">
              <a:spcBef>
                <a:spcPct val="20000"/>
              </a:spcBef>
              <a:spcAft>
                <a:spcPct val="0"/>
              </a:spcAft>
              <a:buFont typeface="Arial" charset="0"/>
              <a:buNone/>
              <a:defRPr sz="2000" kern="1200">
                <a:solidFill>
                  <a:schemeClr val="tx1">
                    <a:tint val="75000"/>
                  </a:schemeClr>
                </a:solidFill>
                <a:latin typeface="+mn-lt"/>
                <a:ea typeface="ＭＳ Ｐゴシック" charset="0"/>
                <a:cs typeface="ＭＳ Ｐゴシック" charset="-128"/>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s-CL" sz="1800" dirty="0">
                <a:solidFill>
                  <a:srgbClr val="2A4C7F"/>
                </a:solidFill>
                <a:latin typeface="Verdana"/>
                <a:cs typeface="Verdana"/>
              </a:rPr>
              <a:t>DOCENTE </a:t>
            </a:r>
          </a:p>
          <a:p>
            <a:r>
              <a:rPr lang="es-CL" sz="1800" b="1" dirty="0">
                <a:solidFill>
                  <a:srgbClr val="2A4C7F"/>
                </a:solidFill>
                <a:latin typeface="Verdana"/>
                <a:cs typeface="Verdana"/>
              </a:rPr>
              <a:t>principiante</a:t>
            </a:r>
          </a:p>
        </p:txBody>
      </p:sp>
      <p:sp>
        <p:nvSpPr>
          <p:cNvPr id="9" name="Marcador de contenido 3"/>
          <p:cNvSpPr txBox="1">
            <a:spLocks/>
          </p:cNvSpPr>
          <p:nvPr/>
        </p:nvSpPr>
        <p:spPr>
          <a:xfrm>
            <a:off x="6704579" y="3021629"/>
            <a:ext cx="3329657" cy="2882900"/>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ＭＳ Ｐゴシック" charset="-128"/>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ＭＳ Ｐゴシック" charset="-128"/>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ＭＳ Ｐゴシック" charset="-128"/>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ＭＳ Ｐゴシック" charset="-128"/>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s-ES" sz="1600" dirty="0">
                <a:solidFill>
                  <a:schemeClr val="tx1">
                    <a:lumMod val="65000"/>
                    <a:lumOff val="35000"/>
                  </a:schemeClr>
                </a:solidFill>
                <a:latin typeface="Verdana"/>
                <a:cs typeface="Verdana"/>
              </a:rPr>
              <a:t>Es el docente de aula que cuenta con un título profesional de profesor(a) o educador(a) y  que </a:t>
            </a:r>
            <a:r>
              <a:rPr lang="es-ES" sz="1600" b="1" dirty="0">
                <a:solidFill>
                  <a:schemeClr val="tx1">
                    <a:lumMod val="65000"/>
                    <a:lumOff val="35000"/>
                  </a:schemeClr>
                </a:solidFill>
                <a:latin typeface="Verdana"/>
                <a:cs typeface="Verdana"/>
              </a:rPr>
              <a:t>no haya ejercido la función docente </a:t>
            </a:r>
            <a:r>
              <a:rPr lang="es-ES" sz="1600" dirty="0">
                <a:solidFill>
                  <a:schemeClr val="tx1">
                    <a:lumMod val="65000"/>
                    <a:lumOff val="35000"/>
                  </a:schemeClr>
                </a:solidFill>
                <a:latin typeface="Verdana"/>
                <a:cs typeface="Verdana"/>
              </a:rPr>
              <a:t>o la haya desempeñado por un año o menos, y siempre que no haya participado del Sistema de inducción.</a:t>
            </a:r>
            <a:endParaRPr lang="es-CL" sz="1600" dirty="0">
              <a:solidFill>
                <a:schemeClr val="tx1">
                  <a:lumMod val="65000"/>
                  <a:lumOff val="35000"/>
                </a:schemeClr>
              </a:solidFill>
              <a:latin typeface="Verdana"/>
              <a:cs typeface="Verdana"/>
            </a:endParaRPr>
          </a:p>
        </p:txBody>
      </p:sp>
      <p:sp>
        <p:nvSpPr>
          <p:cNvPr id="10" name="Marcador de texto 4"/>
          <p:cNvSpPr txBox="1">
            <a:spLocks/>
          </p:cNvSpPr>
          <p:nvPr/>
        </p:nvSpPr>
        <p:spPr>
          <a:xfrm>
            <a:off x="2001515" y="2144483"/>
            <a:ext cx="3744416" cy="639762"/>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ＭＳ Ｐゴシック" charset="-128"/>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ＭＳ Ｐゴシック" charset="-128"/>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ＭＳ Ｐゴシック" charset="-128"/>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ＭＳ Ｐゴシック" charset="-128"/>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s-CL" sz="1800" dirty="0">
                <a:solidFill>
                  <a:srgbClr val="2A4C7F"/>
                </a:solidFill>
                <a:latin typeface="Verdana"/>
                <a:cs typeface="Verdana"/>
              </a:rPr>
              <a:t>DOCENTE</a:t>
            </a:r>
            <a:r>
              <a:rPr lang="es-CL" sz="1800" b="1" dirty="0">
                <a:solidFill>
                  <a:srgbClr val="2A4C7F"/>
                </a:solidFill>
                <a:latin typeface="Verdana"/>
                <a:cs typeface="Verdana"/>
              </a:rPr>
              <a:t> </a:t>
            </a:r>
          </a:p>
          <a:p>
            <a:pPr marL="0" indent="0" algn="ctr">
              <a:buNone/>
            </a:pPr>
            <a:r>
              <a:rPr lang="es-CL" sz="1800" b="1" dirty="0">
                <a:solidFill>
                  <a:srgbClr val="2A4C7F"/>
                </a:solidFill>
                <a:latin typeface="Verdana"/>
                <a:cs typeface="Verdana"/>
              </a:rPr>
              <a:t>mentor(a)</a:t>
            </a:r>
          </a:p>
        </p:txBody>
      </p:sp>
      <p:sp>
        <p:nvSpPr>
          <p:cNvPr id="11" name="Marcador de contenido 5"/>
          <p:cNvSpPr txBox="1">
            <a:spLocks/>
          </p:cNvSpPr>
          <p:nvPr/>
        </p:nvSpPr>
        <p:spPr>
          <a:xfrm>
            <a:off x="2121615" y="3015620"/>
            <a:ext cx="3490645" cy="2663825"/>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ＭＳ Ｐゴシック" charset="-128"/>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ＭＳ Ｐゴシック" charset="-128"/>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ＭＳ Ｐゴシック" charset="-128"/>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ＭＳ Ｐゴシック" charset="-128"/>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s-CL" sz="1600" dirty="0">
                <a:solidFill>
                  <a:schemeClr val="tx1">
                    <a:lumMod val="65000"/>
                    <a:lumOff val="35000"/>
                  </a:schemeClr>
                </a:solidFill>
                <a:latin typeface="Verdana"/>
                <a:cs typeface="Verdana"/>
              </a:rPr>
              <a:t>Docente de aula que cuenta con una </a:t>
            </a:r>
            <a:r>
              <a:rPr lang="es-CL" sz="1600" b="1" dirty="0">
                <a:solidFill>
                  <a:schemeClr val="tx1">
                    <a:lumMod val="65000"/>
                    <a:lumOff val="35000"/>
                  </a:schemeClr>
                </a:solidFill>
                <a:latin typeface="Verdana"/>
                <a:cs typeface="Verdana"/>
              </a:rPr>
              <a:t>formación idónea </a:t>
            </a:r>
            <a:r>
              <a:rPr lang="es-CL" sz="1600" dirty="0">
                <a:solidFill>
                  <a:schemeClr val="tx1">
                    <a:lumMod val="65000"/>
                    <a:lumOff val="35000"/>
                  </a:schemeClr>
                </a:solidFill>
                <a:latin typeface="Verdana"/>
                <a:cs typeface="Verdana"/>
              </a:rPr>
              <a:t>para conducir el proceso de inducción al inicio del ejercicio profesional de los docentes principiantes y para promover el desarrollo profesional que fomente el trabajo colaborativo y retroalimentación pedagógica.</a:t>
            </a:r>
          </a:p>
          <a:p>
            <a:endParaRPr lang="es-CL" sz="1600" dirty="0">
              <a:solidFill>
                <a:schemeClr val="tx1">
                  <a:lumMod val="65000"/>
                  <a:lumOff val="35000"/>
                </a:schemeClr>
              </a:solidFill>
              <a:latin typeface="Verdana"/>
              <a:cs typeface="Verdana"/>
            </a:endParaRPr>
          </a:p>
        </p:txBody>
      </p:sp>
      <p:pic>
        <p:nvPicPr>
          <p:cNvPr id="16" name="Imagen 15"/>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rot="5400000" flipH="1">
            <a:off x="5552949" y="3411017"/>
            <a:ext cx="684453" cy="228779"/>
          </a:xfrm>
          <a:prstGeom prst="rect">
            <a:avLst/>
          </a:prstGeom>
        </p:spPr>
      </p:pic>
      <p:pic>
        <p:nvPicPr>
          <p:cNvPr id="17" name="Imagen 16"/>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rot="16200000" flipH="1">
            <a:off x="5926897" y="3411016"/>
            <a:ext cx="684453" cy="228779"/>
          </a:xfrm>
          <a:prstGeom prst="rect">
            <a:avLst/>
          </a:prstGeom>
        </p:spPr>
      </p:pic>
      <p:pic>
        <p:nvPicPr>
          <p:cNvPr id="2" name="Imagen 1"/>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9631628" y="1141283"/>
            <a:ext cx="2034685" cy="4684409"/>
          </a:xfrm>
          <a:prstGeom prst="rect">
            <a:avLst/>
          </a:prstGeom>
        </p:spPr>
      </p:pic>
      <p:pic>
        <p:nvPicPr>
          <p:cNvPr id="3" name="Imagen 2"/>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flipH="1">
            <a:off x="456872" y="1115037"/>
            <a:ext cx="1792793" cy="4710655"/>
          </a:xfrm>
          <a:prstGeom prst="rect">
            <a:avLst/>
          </a:prstGeom>
        </p:spPr>
      </p:pic>
    </p:spTree>
    <p:extLst>
      <p:ext uri="{BB962C8B-B14F-4D97-AF65-F5344CB8AC3E}">
        <p14:creationId xmlns:p14="http://schemas.microsoft.com/office/powerpoint/2010/main" val="11298366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a:spLocks noChangeArrowheads="1"/>
          </p:cNvSpPr>
          <p:nvPr/>
        </p:nvSpPr>
        <p:spPr bwMode="auto">
          <a:xfrm>
            <a:off x="0" y="0"/>
            <a:ext cx="3541858" cy="6831654"/>
          </a:xfrm>
          <a:prstGeom prst="rect">
            <a:avLst/>
          </a:prstGeom>
          <a:solidFill>
            <a:srgbClr val="00A69C"/>
          </a:solidFill>
          <a:ln w="9525">
            <a:solidFill>
              <a:srgbClr val="F9F9E9"/>
            </a:solidFill>
            <a:miter lim="800000"/>
            <a:headEnd/>
            <a:tailEnd/>
          </a:ln>
          <a:effectLst>
            <a:outerShdw blurRad="40000" dist="23000" dir="5400000" rotWithShape="0">
              <a:srgbClr val="000000">
                <a:alpha val="34998"/>
              </a:srgbClr>
            </a:outerShdw>
          </a:effectLst>
        </p:spPr>
        <p:txBody>
          <a:bodyPr anchor="ctr"/>
          <a:lstStyle/>
          <a:p>
            <a:pPr algn="ctr">
              <a:defRPr/>
            </a:pPr>
            <a:endParaRPr lang="es-ES" dirty="0">
              <a:solidFill>
                <a:schemeClr val="lt1"/>
              </a:solidFill>
              <a:latin typeface="+mn-lt"/>
              <a:ea typeface="+mn-ea"/>
              <a:cs typeface="+mn-cs"/>
            </a:endParaRPr>
          </a:p>
        </p:txBody>
      </p:sp>
      <p:sp>
        <p:nvSpPr>
          <p:cNvPr id="6" name="Rectángulo 1"/>
          <p:cNvSpPr>
            <a:spLocks noChangeArrowheads="1"/>
          </p:cNvSpPr>
          <p:nvPr/>
        </p:nvSpPr>
        <p:spPr bwMode="auto">
          <a:xfrm>
            <a:off x="728816" y="2105455"/>
            <a:ext cx="2084225" cy="123110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pPr algn="ctr"/>
            <a:r>
              <a:rPr lang="es-ES" sz="2800" b="1" dirty="0">
                <a:solidFill>
                  <a:schemeClr val="bg1"/>
                </a:solidFill>
                <a:latin typeface="Verdana" panose="020B0604030504040204" pitchFamily="34" charset="0"/>
                <a:ea typeface="Verdana" panose="020B0604030504040204" pitchFamily="34" charset="0"/>
                <a:cs typeface="Verdana" panose="020B0604030504040204" pitchFamily="34" charset="0"/>
              </a:rPr>
              <a:t>Aspectos</a:t>
            </a:r>
            <a:r>
              <a:rPr lang="es-ES" dirty="0">
                <a:solidFill>
                  <a:schemeClr val="bg1"/>
                </a:solidFill>
                <a:latin typeface="Verdana" panose="020B0604030504040204" pitchFamily="34" charset="0"/>
                <a:ea typeface="Verdana" panose="020B0604030504040204" pitchFamily="34" charset="0"/>
                <a:cs typeface="Verdana" panose="020B0604030504040204" pitchFamily="34" charset="0"/>
              </a:rPr>
              <a:t> </a:t>
            </a:r>
          </a:p>
          <a:p>
            <a:pPr algn="ctr"/>
            <a:r>
              <a:rPr lang="es-ES" dirty="0">
                <a:solidFill>
                  <a:schemeClr val="bg1"/>
                </a:solidFill>
                <a:latin typeface="Verdana" panose="020B0604030504040204" pitchFamily="34" charset="0"/>
                <a:ea typeface="Verdana" panose="020B0604030504040204" pitchFamily="34" charset="0"/>
                <a:cs typeface="Verdana" panose="020B0604030504040204" pitchFamily="34" charset="0"/>
              </a:rPr>
              <a:t>Generales </a:t>
            </a:r>
            <a:r>
              <a:rPr lang="es-ES" dirty="0" smtClean="0">
                <a:solidFill>
                  <a:schemeClr val="bg1"/>
                </a:solidFill>
                <a:latin typeface="Verdana" panose="020B0604030504040204" pitchFamily="34" charset="0"/>
                <a:ea typeface="Verdana" panose="020B0604030504040204" pitchFamily="34" charset="0"/>
                <a:cs typeface="Verdana" panose="020B0604030504040204" pitchFamily="34" charset="0"/>
              </a:rPr>
              <a:t>de la</a:t>
            </a:r>
            <a:endParaRPr lang="es-ES"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algn="ctr"/>
            <a:r>
              <a:rPr lang="es-ES" sz="2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Mentoría</a:t>
            </a:r>
            <a:endParaRPr lang="es-ES" sz="28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pic>
        <p:nvPicPr>
          <p:cNvPr id="6146" name="Imagen 4"/>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992313" y="3"/>
            <a:ext cx="1536700" cy="142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8" name="TextBox 5"/>
          <p:cNvSpPr txBox="1"/>
          <p:nvPr/>
        </p:nvSpPr>
        <p:spPr>
          <a:xfrm>
            <a:off x="4905063" y="2031818"/>
            <a:ext cx="5976662" cy="3385542"/>
          </a:xfrm>
          <a:prstGeom prst="rect">
            <a:avLst/>
          </a:prstGeom>
          <a:noFill/>
        </p:spPr>
        <p:txBody>
          <a:bodyPr wrap="square">
            <a:spAutoFit/>
          </a:bodyPr>
          <a:lstStyle/>
          <a:p>
            <a:pPr marL="285750" indent="-285750" algn="just" eaLnBrk="1" fontAlgn="auto" hangingPunct="1">
              <a:spcBef>
                <a:spcPts val="1400"/>
              </a:spcBef>
              <a:spcAft>
                <a:spcPts val="0"/>
              </a:spcAft>
              <a:buClr>
                <a:schemeClr val="bg1"/>
              </a:buClr>
              <a:buSzPct val="140000"/>
              <a:buFont typeface="Arial" panose="020B0604020202020204" pitchFamily="34" charset="0"/>
              <a:buChar char="•"/>
              <a:defRPr sz="1800"/>
            </a:pPr>
            <a:r>
              <a:rPr lang="es-ES"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Busca facilitar la </a:t>
            </a:r>
            <a:r>
              <a:rPr lang="es-ES" sz="16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inserción del docente principiante en la comunidad educativa </a:t>
            </a:r>
            <a:r>
              <a:rPr lang="es-ES"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y apoyar su desarrollo profesional.</a:t>
            </a:r>
          </a:p>
          <a:p>
            <a:pPr marL="285750" indent="-285750" algn="just" fontAlgn="auto">
              <a:spcBef>
                <a:spcPts val="1400"/>
              </a:spcBef>
              <a:spcAft>
                <a:spcPts val="0"/>
              </a:spcAft>
              <a:buClr>
                <a:schemeClr val="bg1"/>
              </a:buClr>
              <a:buSzPct val="140000"/>
              <a:buFont typeface="Arial" panose="020B0604020202020204" pitchFamily="34" charset="0"/>
              <a:buChar char="•"/>
              <a:defRPr sz="1800"/>
            </a:pPr>
            <a:r>
              <a:rPr lang="es-ES"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Tiene </a:t>
            </a:r>
            <a:r>
              <a:rPr lang="es-ES" sz="16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carácter formativo</a:t>
            </a:r>
            <a:r>
              <a:rPr lang="es-ES" sz="1600" dirty="0" smtClean="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a:t>
            </a:r>
          </a:p>
          <a:p>
            <a:pPr marL="285750" indent="-285750" algn="just" eaLnBrk="1" fontAlgn="auto" hangingPunct="1">
              <a:spcBef>
                <a:spcPts val="1400"/>
              </a:spcBef>
              <a:spcAft>
                <a:spcPts val="0"/>
              </a:spcAft>
              <a:buClr>
                <a:schemeClr val="bg1"/>
              </a:buClr>
              <a:buSzPct val="140000"/>
              <a:buFont typeface="Arial" panose="020B0604020202020204" pitchFamily="34" charset="0"/>
              <a:buChar char="•"/>
              <a:defRPr sz="1800"/>
            </a:pPr>
            <a:r>
              <a:rPr lang="es-ES" sz="1600" dirty="0" smtClean="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Se  </a:t>
            </a:r>
            <a:r>
              <a:rPr lang="es-ES"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realiza en horario alterno al horario </a:t>
            </a:r>
            <a:r>
              <a:rPr lang="es-ES" sz="1600" dirty="0" smtClean="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laboral</a:t>
            </a:r>
            <a:r>
              <a:rPr lang="es-ES" sz="1600" dirty="0" smtClean="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a:t>
            </a:r>
          </a:p>
          <a:p>
            <a:pPr algn="just" eaLnBrk="1" fontAlgn="auto" hangingPunct="1">
              <a:spcBef>
                <a:spcPts val="1400"/>
              </a:spcBef>
              <a:spcAft>
                <a:spcPts val="0"/>
              </a:spcAft>
              <a:buClr>
                <a:schemeClr val="bg1"/>
              </a:buClr>
              <a:buSzPct val="140000"/>
              <a:defRPr sz="1800"/>
            </a:pPr>
            <a:r>
              <a:rPr lang="es-ES" sz="1600" dirty="0" smtClean="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    Proyecto Financiado por el MINEDUC</a:t>
            </a:r>
          </a:p>
          <a:p>
            <a:pPr marL="285750" indent="-285750" algn="just" eaLnBrk="1" fontAlgn="auto" hangingPunct="1">
              <a:spcBef>
                <a:spcPts val="1400"/>
              </a:spcBef>
              <a:spcAft>
                <a:spcPts val="0"/>
              </a:spcAft>
              <a:buClr>
                <a:schemeClr val="bg1"/>
              </a:buClr>
              <a:buSzPct val="140000"/>
              <a:buFont typeface="Arial" panose="020B0604020202020204" pitchFamily="34" charset="0"/>
              <a:buChar char="•"/>
              <a:defRPr sz="1800"/>
            </a:pPr>
            <a:endParaRPr lang="es-ES"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pPr marL="285750" indent="-285750" algn="just" eaLnBrk="1" fontAlgn="auto" hangingPunct="1">
              <a:spcBef>
                <a:spcPts val="1400"/>
              </a:spcBef>
              <a:spcAft>
                <a:spcPts val="0"/>
              </a:spcAft>
              <a:buClr>
                <a:schemeClr val="bg1"/>
              </a:buClr>
              <a:buSzPct val="140000"/>
              <a:buFont typeface="Arial" panose="020B0604020202020204" pitchFamily="34" charset="0"/>
              <a:buChar char="•"/>
              <a:defRPr sz="1800"/>
            </a:pPr>
            <a:endParaRPr lang="es-ES" sz="1600" dirty="0" smtClean="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pPr algn="just" eaLnBrk="1" fontAlgn="auto" hangingPunct="1">
              <a:spcBef>
                <a:spcPts val="1400"/>
              </a:spcBef>
              <a:spcAft>
                <a:spcPts val="0"/>
              </a:spcAft>
              <a:buClr>
                <a:schemeClr val="bg1"/>
              </a:buClr>
              <a:buSzPct val="140000"/>
              <a:defRPr sz="1800"/>
            </a:pPr>
            <a:endParaRPr lang="es-ES"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11" name="Triángulo rectángulo 10">
            <a:extLst>
              <a:ext uri="{FF2B5EF4-FFF2-40B4-BE49-F238E27FC236}">
                <a16:creationId xmlns:a16="http://schemas.microsoft.com/office/drawing/2014/main" id="{8BC4BAE0-6F20-42B8-8478-4F09F2E1F95E}"/>
              </a:ext>
            </a:extLst>
          </p:cNvPr>
          <p:cNvSpPr/>
          <p:nvPr/>
        </p:nvSpPr>
        <p:spPr>
          <a:xfrm rot="13500000">
            <a:off x="4943650" y="3521946"/>
            <a:ext cx="144463" cy="142875"/>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p>
        </p:txBody>
      </p:sp>
      <p:sp>
        <p:nvSpPr>
          <p:cNvPr id="12" name="Triángulo rectángulo 11">
            <a:extLst>
              <a:ext uri="{FF2B5EF4-FFF2-40B4-BE49-F238E27FC236}">
                <a16:creationId xmlns:a16="http://schemas.microsoft.com/office/drawing/2014/main" id="{8BC4BAE0-6F20-42B8-8478-4F09F2E1F95E}"/>
              </a:ext>
            </a:extLst>
          </p:cNvPr>
          <p:cNvSpPr/>
          <p:nvPr/>
        </p:nvSpPr>
        <p:spPr>
          <a:xfrm rot="13500000">
            <a:off x="4898016" y="2103508"/>
            <a:ext cx="144463" cy="142875"/>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p>
        </p:txBody>
      </p:sp>
      <p:sp>
        <p:nvSpPr>
          <p:cNvPr id="13" name="Triángulo rectángulo 12">
            <a:extLst>
              <a:ext uri="{FF2B5EF4-FFF2-40B4-BE49-F238E27FC236}">
                <a16:creationId xmlns:a16="http://schemas.microsoft.com/office/drawing/2014/main" id="{8BC4BAE0-6F20-42B8-8478-4F09F2E1F95E}"/>
              </a:ext>
            </a:extLst>
          </p:cNvPr>
          <p:cNvSpPr/>
          <p:nvPr/>
        </p:nvSpPr>
        <p:spPr>
          <a:xfrm rot="13500000">
            <a:off x="4930349" y="3014514"/>
            <a:ext cx="144463" cy="142875"/>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p>
        </p:txBody>
      </p:sp>
      <p:pic>
        <p:nvPicPr>
          <p:cNvPr id="2" name="Imagen 1"/>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0853481" y="5183293"/>
            <a:ext cx="445608" cy="661660"/>
          </a:xfrm>
          <a:prstGeom prst="rect">
            <a:avLst/>
          </a:prstGeom>
        </p:spPr>
      </p:pic>
      <p:pic>
        <p:nvPicPr>
          <p:cNvPr id="3" name="Imagen 2"/>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rot="540317">
            <a:off x="11353414" y="2106795"/>
            <a:ext cx="484915" cy="732320"/>
          </a:xfrm>
          <a:prstGeom prst="rect">
            <a:avLst/>
          </a:prstGeom>
        </p:spPr>
      </p:pic>
      <p:pic>
        <p:nvPicPr>
          <p:cNvPr id="4" name="Imagen 3"/>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4007768" y="5661247"/>
            <a:ext cx="674094" cy="685329"/>
          </a:xfrm>
          <a:prstGeom prst="rect">
            <a:avLst/>
          </a:prstGeom>
        </p:spPr>
      </p:pic>
      <p:pic>
        <p:nvPicPr>
          <p:cNvPr id="7" name="Imagen 6"/>
          <p:cNvPicPr>
            <a:picLocks noChangeAspect="1"/>
          </p:cNvPicPr>
          <p:nvPr/>
        </p:nvPicPr>
        <p:blipFill>
          <a:blip r:embed="rId6" cstate="email">
            <a:extLst>
              <a:ext uri="{28A0092B-C50C-407E-A947-70E740481C1C}">
                <a14:useLocalDpi xmlns:a14="http://schemas.microsoft.com/office/drawing/2010/main" val="0"/>
              </a:ext>
            </a:extLst>
          </a:blip>
          <a:stretch>
            <a:fillRect/>
          </a:stretch>
        </p:blipFill>
        <p:spPr>
          <a:xfrm>
            <a:off x="10853481" y="294356"/>
            <a:ext cx="471487" cy="671512"/>
          </a:xfrm>
          <a:prstGeom prst="rect">
            <a:avLst/>
          </a:prstGeom>
        </p:spPr>
      </p:pic>
      <p:sp>
        <p:nvSpPr>
          <p:cNvPr id="14" name="Triángulo rectángulo 13">
            <a:extLst>
              <a:ext uri="{FF2B5EF4-FFF2-40B4-BE49-F238E27FC236}">
                <a16:creationId xmlns:a16="http://schemas.microsoft.com/office/drawing/2014/main" id="{8BC4BAE0-6F20-42B8-8478-4F09F2E1F95E}"/>
              </a:ext>
            </a:extLst>
          </p:cNvPr>
          <p:cNvSpPr/>
          <p:nvPr/>
        </p:nvSpPr>
        <p:spPr>
          <a:xfrm rot="13500000">
            <a:off x="4945258" y="3866030"/>
            <a:ext cx="144463" cy="142875"/>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p>
        </p:txBody>
      </p:sp>
    </p:spTree>
    <p:extLst>
      <p:ext uri="{BB962C8B-B14F-4D97-AF65-F5344CB8AC3E}">
        <p14:creationId xmlns:p14="http://schemas.microsoft.com/office/powerpoint/2010/main" val="39676066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Imagen 4"/>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992313" y="3"/>
            <a:ext cx="1536700" cy="142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nvGrpSpPr>
          <p:cNvPr id="20" name="7 Grupo"/>
          <p:cNvGrpSpPr/>
          <p:nvPr/>
        </p:nvGrpSpPr>
        <p:grpSpPr>
          <a:xfrm>
            <a:off x="2464160" y="2334319"/>
            <a:ext cx="2356517" cy="2438558"/>
            <a:chOff x="2625665" y="1306554"/>
            <a:chExt cx="1338478" cy="1538480"/>
          </a:xfrm>
          <a:solidFill>
            <a:srgbClr val="00A69C"/>
          </a:solidFill>
        </p:grpSpPr>
        <p:sp>
          <p:nvSpPr>
            <p:cNvPr id="21" name="8 Hexágono"/>
            <p:cNvSpPr/>
            <p:nvPr/>
          </p:nvSpPr>
          <p:spPr>
            <a:xfrm rot="5400000">
              <a:off x="2525664" y="1406555"/>
              <a:ext cx="1538480" cy="1338478"/>
            </a:xfrm>
            <a:prstGeom prst="hexagon">
              <a:avLst>
                <a:gd name="adj" fmla="val 25000"/>
                <a:gd name="vf" fmla="val 115470"/>
              </a:avLst>
            </a:prstGeom>
            <a:grpFill/>
            <a:ln>
              <a:noFill/>
            </a:ln>
          </p:spPr>
          <p:style>
            <a:lnRef idx="0">
              <a:schemeClr val="lt1">
                <a:hueOff val="0"/>
                <a:satOff val="0"/>
                <a:lumOff val="0"/>
                <a:alphaOff val="0"/>
              </a:schemeClr>
            </a:lnRef>
            <a:fillRef idx="1">
              <a:schemeClr val="accent6">
                <a:shade val="50000"/>
                <a:hueOff val="-230847"/>
                <a:satOff val="15390"/>
                <a:lumOff val="20092"/>
                <a:alphaOff val="0"/>
              </a:schemeClr>
            </a:fillRef>
            <a:effectRef idx="2">
              <a:schemeClr val="accent6">
                <a:shade val="50000"/>
                <a:hueOff val="-230847"/>
                <a:satOff val="15390"/>
                <a:lumOff val="20092"/>
                <a:alphaOff val="0"/>
              </a:schemeClr>
            </a:effectRef>
            <a:fontRef idx="minor">
              <a:schemeClr val="lt1"/>
            </a:fontRef>
          </p:style>
        </p:sp>
        <p:sp>
          <p:nvSpPr>
            <p:cNvPr id="22" name="Hexágono 4"/>
            <p:cNvSpPr/>
            <p:nvPr/>
          </p:nvSpPr>
          <p:spPr>
            <a:xfrm>
              <a:off x="2906785" y="1679178"/>
              <a:ext cx="921318" cy="817734"/>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algn="ctr" defTabSz="622300">
                <a:lnSpc>
                  <a:spcPct val="90000"/>
                </a:lnSpc>
                <a:spcAft>
                  <a:spcPct val="35000"/>
                </a:spcAft>
              </a:pPr>
              <a:r>
                <a:rPr lang="es-CL" sz="1400" b="1" dirty="0">
                  <a:latin typeface="Verdana" panose="020B0604030504040204" pitchFamily="34" charset="0"/>
                  <a:ea typeface="Verdana" panose="020B0604030504040204" pitchFamily="34" charset="0"/>
                  <a:cs typeface="Verdana" panose="020B0604030504040204" pitchFamily="34" charset="0"/>
                </a:rPr>
                <a:t>Potenciar las competencias profesionales para el mejor desempeño</a:t>
              </a:r>
            </a:p>
          </p:txBody>
        </p:sp>
      </p:grpSp>
      <p:grpSp>
        <p:nvGrpSpPr>
          <p:cNvPr id="23" name="10 Grupo"/>
          <p:cNvGrpSpPr/>
          <p:nvPr/>
        </p:nvGrpSpPr>
        <p:grpSpPr>
          <a:xfrm>
            <a:off x="5899848" y="628433"/>
            <a:ext cx="2282530" cy="2333950"/>
            <a:chOff x="2625665" y="1306554"/>
            <a:chExt cx="1338478" cy="1538480"/>
          </a:xfrm>
          <a:solidFill>
            <a:srgbClr val="00A69C"/>
          </a:solidFill>
        </p:grpSpPr>
        <p:sp>
          <p:nvSpPr>
            <p:cNvPr id="24" name="11 Hexágono"/>
            <p:cNvSpPr/>
            <p:nvPr/>
          </p:nvSpPr>
          <p:spPr>
            <a:xfrm rot="5400000">
              <a:off x="2525664" y="1406555"/>
              <a:ext cx="1538480" cy="1338478"/>
            </a:xfrm>
            <a:prstGeom prst="hexagon">
              <a:avLst>
                <a:gd name="adj" fmla="val 25000"/>
                <a:gd name="vf" fmla="val 115470"/>
              </a:avLst>
            </a:prstGeom>
            <a:grpFill/>
            <a:ln w="28575" cmpd="sng">
              <a:noFill/>
            </a:ln>
          </p:spPr>
          <p:style>
            <a:lnRef idx="0">
              <a:schemeClr val="lt1">
                <a:hueOff val="0"/>
                <a:satOff val="0"/>
                <a:lumOff val="0"/>
                <a:alphaOff val="0"/>
              </a:schemeClr>
            </a:lnRef>
            <a:fillRef idx="1">
              <a:schemeClr val="accent6">
                <a:shade val="50000"/>
                <a:hueOff val="-230847"/>
                <a:satOff val="15390"/>
                <a:lumOff val="20092"/>
                <a:alphaOff val="0"/>
              </a:schemeClr>
            </a:fillRef>
            <a:effectRef idx="2">
              <a:schemeClr val="accent6">
                <a:shade val="50000"/>
                <a:hueOff val="-230847"/>
                <a:satOff val="15390"/>
                <a:lumOff val="20092"/>
                <a:alphaOff val="0"/>
              </a:schemeClr>
            </a:effectRef>
            <a:fontRef idx="minor">
              <a:schemeClr val="lt1"/>
            </a:fontRef>
          </p:style>
        </p:sp>
        <p:sp>
          <p:nvSpPr>
            <p:cNvPr id="25" name="Hexágono 4"/>
            <p:cNvSpPr/>
            <p:nvPr/>
          </p:nvSpPr>
          <p:spPr>
            <a:xfrm>
              <a:off x="2718874" y="1665677"/>
              <a:ext cx="1131359" cy="781717"/>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algn="ctr" defTabSz="622300">
                <a:lnSpc>
                  <a:spcPct val="90000"/>
                </a:lnSpc>
                <a:spcAft>
                  <a:spcPct val="35000"/>
                </a:spcAft>
              </a:pPr>
              <a:r>
                <a:rPr lang="es-CL" sz="1400" b="1" dirty="0">
                  <a:latin typeface="Verdana" panose="020B0604030504040204" pitchFamily="34" charset="0"/>
                  <a:ea typeface="Verdana" panose="020B0604030504040204" pitchFamily="34" charset="0"/>
                  <a:cs typeface="Verdana" panose="020B0604030504040204" pitchFamily="34" charset="0"/>
                </a:rPr>
                <a:t>Promover la retroalimentación pedagógica</a:t>
              </a:r>
              <a:endParaRPr lang="es-CL" sz="1400" dirty="0">
                <a:solidFill>
                  <a:schemeClr val="tx1">
                    <a:lumMod val="95000"/>
                    <a:lumOff val="5000"/>
                  </a:schemeClr>
                </a:solidFill>
                <a:latin typeface="Verdana" panose="020B0604030504040204" pitchFamily="34" charset="0"/>
                <a:ea typeface="Verdana" panose="020B0604030504040204" pitchFamily="34" charset="0"/>
                <a:cs typeface="Verdana" panose="020B0604030504040204" pitchFamily="34" charset="0"/>
              </a:endParaRPr>
            </a:p>
          </p:txBody>
        </p:sp>
      </p:grpSp>
      <p:grpSp>
        <p:nvGrpSpPr>
          <p:cNvPr id="26" name="13 Grupo"/>
          <p:cNvGrpSpPr/>
          <p:nvPr/>
        </p:nvGrpSpPr>
        <p:grpSpPr>
          <a:xfrm>
            <a:off x="3647728" y="674947"/>
            <a:ext cx="2248570" cy="2249997"/>
            <a:chOff x="2630549" y="1297532"/>
            <a:chExt cx="1236250" cy="1389947"/>
          </a:xfrm>
          <a:solidFill>
            <a:srgbClr val="00A69C"/>
          </a:solidFill>
        </p:grpSpPr>
        <p:sp>
          <p:nvSpPr>
            <p:cNvPr id="27" name="14 Hexágono"/>
            <p:cNvSpPr/>
            <p:nvPr/>
          </p:nvSpPr>
          <p:spPr>
            <a:xfrm rot="5400000">
              <a:off x="2553700" y="1374381"/>
              <a:ext cx="1389947" cy="1236250"/>
            </a:xfrm>
            <a:prstGeom prst="hexagon">
              <a:avLst>
                <a:gd name="adj" fmla="val 25000"/>
                <a:gd name="vf" fmla="val 115470"/>
              </a:avLst>
            </a:prstGeom>
            <a:grpFill/>
            <a:ln>
              <a:noFill/>
            </a:ln>
          </p:spPr>
          <p:style>
            <a:lnRef idx="0">
              <a:schemeClr val="lt1">
                <a:hueOff val="0"/>
                <a:satOff val="0"/>
                <a:lumOff val="0"/>
                <a:alphaOff val="0"/>
              </a:schemeClr>
            </a:lnRef>
            <a:fillRef idx="1">
              <a:schemeClr val="accent6">
                <a:shade val="50000"/>
                <a:hueOff val="-230847"/>
                <a:satOff val="15390"/>
                <a:lumOff val="20092"/>
                <a:alphaOff val="0"/>
              </a:schemeClr>
            </a:fillRef>
            <a:effectRef idx="2">
              <a:schemeClr val="accent6">
                <a:shade val="50000"/>
                <a:hueOff val="-230847"/>
                <a:satOff val="15390"/>
                <a:lumOff val="20092"/>
                <a:alphaOff val="0"/>
              </a:schemeClr>
            </a:effectRef>
            <a:fontRef idx="minor">
              <a:schemeClr val="lt1"/>
            </a:fontRef>
          </p:style>
        </p:sp>
        <p:sp>
          <p:nvSpPr>
            <p:cNvPr id="28" name="Hexágono 4"/>
            <p:cNvSpPr/>
            <p:nvPr/>
          </p:nvSpPr>
          <p:spPr>
            <a:xfrm>
              <a:off x="2834245" y="1597788"/>
              <a:ext cx="921318" cy="800699"/>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algn="ctr" defTabSz="622300">
                <a:lnSpc>
                  <a:spcPct val="90000"/>
                </a:lnSpc>
                <a:spcAft>
                  <a:spcPct val="35000"/>
                </a:spcAft>
              </a:pPr>
              <a:r>
                <a:rPr lang="es-CL" sz="1400" b="1" dirty="0">
                  <a:latin typeface="Verdana" panose="020B0604030504040204" pitchFamily="34" charset="0"/>
                  <a:ea typeface="Verdana" panose="020B0604030504040204" pitchFamily="34" charset="0"/>
                  <a:cs typeface="Verdana" panose="020B0604030504040204" pitchFamily="34" charset="0"/>
                </a:rPr>
                <a:t>Afianzar su identidad profesional y capacidades reflexivas</a:t>
              </a:r>
            </a:p>
          </p:txBody>
        </p:sp>
      </p:grpSp>
      <p:grpSp>
        <p:nvGrpSpPr>
          <p:cNvPr id="29" name="16 Grupo"/>
          <p:cNvGrpSpPr/>
          <p:nvPr/>
        </p:nvGrpSpPr>
        <p:grpSpPr>
          <a:xfrm>
            <a:off x="3613203" y="4161491"/>
            <a:ext cx="2316961" cy="2307009"/>
            <a:chOff x="2203192" y="1938011"/>
            <a:chExt cx="1768251" cy="1419928"/>
          </a:xfrm>
          <a:solidFill>
            <a:srgbClr val="00A69C"/>
          </a:solidFill>
        </p:grpSpPr>
        <p:sp>
          <p:nvSpPr>
            <p:cNvPr id="30" name="17 Hexágono"/>
            <p:cNvSpPr/>
            <p:nvPr/>
          </p:nvSpPr>
          <p:spPr>
            <a:xfrm rot="5400000">
              <a:off x="2377354" y="1763849"/>
              <a:ext cx="1419928" cy="1768251"/>
            </a:xfrm>
            <a:prstGeom prst="hexagon">
              <a:avLst>
                <a:gd name="adj" fmla="val 25000"/>
                <a:gd name="vf" fmla="val 115470"/>
              </a:avLst>
            </a:prstGeom>
            <a:grpFill/>
            <a:ln>
              <a:noFill/>
            </a:ln>
          </p:spPr>
          <p:style>
            <a:lnRef idx="0">
              <a:schemeClr val="lt1">
                <a:hueOff val="0"/>
                <a:satOff val="0"/>
                <a:lumOff val="0"/>
                <a:alphaOff val="0"/>
              </a:schemeClr>
            </a:lnRef>
            <a:fillRef idx="1">
              <a:schemeClr val="accent6">
                <a:shade val="50000"/>
                <a:hueOff val="-230847"/>
                <a:satOff val="15390"/>
                <a:lumOff val="20092"/>
                <a:alphaOff val="0"/>
              </a:schemeClr>
            </a:fillRef>
            <a:effectRef idx="2">
              <a:schemeClr val="accent6">
                <a:shade val="50000"/>
                <a:hueOff val="-230847"/>
                <a:satOff val="15390"/>
                <a:lumOff val="20092"/>
                <a:alphaOff val="0"/>
              </a:schemeClr>
            </a:effectRef>
            <a:fontRef idx="minor">
              <a:schemeClr val="lt1"/>
            </a:fontRef>
          </p:style>
        </p:sp>
        <p:sp>
          <p:nvSpPr>
            <p:cNvPr id="31" name="Hexágono 4"/>
            <p:cNvSpPr/>
            <p:nvPr/>
          </p:nvSpPr>
          <p:spPr>
            <a:xfrm>
              <a:off x="2385692" y="2254156"/>
              <a:ext cx="1433634" cy="787635"/>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algn="ctr" defTabSz="622300">
                <a:lnSpc>
                  <a:spcPct val="90000"/>
                </a:lnSpc>
                <a:spcAft>
                  <a:spcPct val="35000"/>
                </a:spcAft>
              </a:pPr>
              <a:r>
                <a:rPr lang="es-CL" sz="1400" b="1" dirty="0">
                  <a:latin typeface="Verdana" panose="020B0604030504040204" pitchFamily="34" charset="0"/>
                  <a:ea typeface="Verdana" panose="020B0604030504040204" pitchFamily="34" charset="0"/>
                  <a:cs typeface="Verdana" panose="020B0604030504040204" pitchFamily="34" charset="0"/>
                </a:rPr>
                <a:t>Que desarrolle redes de trabajo colaborativo en su comunidad escolar</a:t>
              </a:r>
            </a:p>
            <a:p>
              <a:pPr algn="ctr" defTabSz="622300">
                <a:lnSpc>
                  <a:spcPct val="90000"/>
                </a:lnSpc>
                <a:spcAft>
                  <a:spcPct val="35000"/>
                </a:spcAft>
              </a:pPr>
              <a:endParaRPr lang="es-CL" sz="1400" dirty="0">
                <a:solidFill>
                  <a:schemeClr val="tx1">
                    <a:lumMod val="95000"/>
                    <a:lumOff val="5000"/>
                  </a:schemeClr>
                </a:solidFill>
                <a:latin typeface="Verdana" panose="020B0604030504040204" pitchFamily="34" charset="0"/>
                <a:ea typeface="Verdana" panose="020B0604030504040204" pitchFamily="34" charset="0"/>
                <a:cs typeface="Verdana" panose="020B0604030504040204" pitchFamily="34" charset="0"/>
              </a:endParaRPr>
            </a:p>
          </p:txBody>
        </p:sp>
      </p:grpSp>
      <p:grpSp>
        <p:nvGrpSpPr>
          <p:cNvPr id="32" name="19 Grupo"/>
          <p:cNvGrpSpPr/>
          <p:nvPr/>
        </p:nvGrpSpPr>
        <p:grpSpPr>
          <a:xfrm>
            <a:off x="5930163" y="4161488"/>
            <a:ext cx="2305467" cy="2307008"/>
            <a:chOff x="2625665" y="1306554"/>
            <a:chExt cx="1338478" cy="1538480"/>
          </a:xfrm>
          <a:solidFill>
            <a:srgbClr val="00A69C"/>
          </a:solidFill>
        </p:grpSpPr>
        <p:sp>
          <p:nvSpPr>
            <p:cNvPr id="33" name="20 Hexágono"/>
            <p:cNvSpPr/>
            <p:nvPr/>
          </p:nvSpPr>
          <p:spPr>
            <a:xfrm rot="5400000">
              <a:off x="2525664" y="1406555"/>
              <a:ext cx="1538480" cy="1338478"/>
            </a:xfrm>
            <a:prstGeom prst="hexagon">
              <a:avLst>
                <a:gd name="adj" fmla="val 25000"/>
                <a:gd name="vf" fmla="val 115470"/>
              </a:avLst>
            </a:prstGeom>
            <a:grpFill/>
            <a:ln>
              <a:noFill/>
            </a:ln>
          </p:spPr>
          <p:style>
            <a:lnRef idx="0">
              <a:schemeClr val="lt1">
                <a:hueOff val="0"/>
                <a:satOff val="0"/>
                <a:lumOff val="0"/>
                <a:alphaOff val="0"/>
              </a:schemeClr>
            </a:lnRef>
            <a:fillRef idx="1">
              <a:schemeClr val="accent6">
                <a:shade val="50000"/>
                <a:hueOff val="-230847"/>
                <a:satOff val="15390"/>
                <a:lumOff val="20092"/>
                <a:alphaOff val="0"/>
              </a:schemeClr>
            </a:fillRef>
            <a:effectRef idx="2">
              <a:schemeClr val="accent6">
                <a:shade val="50000"/>
                <a:hueOff val="-230847"/>
                <a:satOff val="15390"/>
                <a:lumOff val="20092"/>
                <a:alphaOff val="0"/>
              </a:schemeClr>
            </a:effectRef>
            <a:fontRef idx="minor">
              <a:schemeClr val="lt1"/>
            </a:fontRef>
          </p:style>
        </p:sp>
        <p:sp>
          <p:nvSpPr>
            <p:cNvPr id="34" name="Hexágono 4"/>
            <p:cNvSpPr/>
            <p:nvPr/>
          </p:nvSpPr>
          <p:spPr>
            <a:xfrm>
              <a:off x="2788371" y="1606260"/>
              <a:ext cx="1135205" cy="896233"/>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algn="ctr" defTabSz="622300">
                <a:lnSpc>
                  <a:spcPct val="90000"/>
                </a:lnSpc>
                <a:spcAft>
                  <a:spcPct val="35000"/>
                </a:spcAft>
              </a:pPr>
              <a:r>
                <a:rPr lang="es-CL" sz="1400" b="1" dirty="0">
                  <a:latin typeface="Verdana" panose="020B0604030504040204" pitchFamily="34" charset="0"/>
                  <a:ea typeface="Verdana" panose="020B0604030504040204" pitchFamily="34" charset="0"/>
                  <a:cs typeface="Verdana" panose="020B0604030504040204" pitchFamily="34" charset="0"/>
                </a:rPr>
                <a:t>Que se vincule con el establecimiento, los</a:t>
              </a:r>
              <a:r>
                <a:rPr lang="es-CL" sz="1400" b="1" dirty="0">
                  <a:solidFill>
                    <a:srgbClr val="FF0000"/>
                  </a:solidFill>
                  <a:latin typeface="Verdana" panose="020B0604030504040204" pitchFamily="34" charset="0"/>
                  <a:ea typeface="Verdana" panose="020B0604030504040204" pitchFamily="34" charset="0"/>
                  <a:cs typeface="Verdana" panose="020B0604030504040204" pitchFamily="34" charset="0"/>
                </a:rPr>
                <a:t> </a:t>
              </a:r>
              <a:r>
                <a:rPr lang="es-CL" sz="1400" b="1" dirty="0">
                  <a:solidFill>
                    <a:schemeClr val="bg1"/>
                  </a:solidFill>
                  <a:latin typeface="Verdana" panose="020B0604030504040204" pitchFamily="34" charset="0"/>
                  <a:ea typeface="Verdana" panose="020B0604030504040204" pitchFamily="34" charset="0"/>
                  <a:cs typeface="Verdana" panose="020B0604030504040204" pitchFamily="34" charset="0"/>
                </a:rPr>
                <a:t>sistemas</a:t>
              </a:r>
              <a:r>
                <a:rPr lang="es-CL" sz="1400" b="1" dirty="0">
                  <a:solidFill>
                    <a:srgbClr val="FF0000"/>
                  </a:solidFill>
                  <a:latin typeface="Verdana" panose="020B0604030504040204" pitchFamily="34" charset="0"/>
                  <a:ea typeface="Verdana" panose="020B0604030504040204" pitchFamily="34" charset="0"/>
                  <a:cs typeface="Verdana" panose="020B0604030504040204" pitchFamily="34" charset="0"/>
                </a:rPr>
                <a:t> </a:t>
              </a:r>
              <a:r>
                <a:rPr lang="es-CL" sz="1400" b="1" dirty="0">
                  <a:latin typeface="Verdana" panose="020B0604030504040204" pitchFamily="34" charset="0"/>
                  <a:ea typeface="Verdana" panose="020B0604030504040204" pitchFamily="34" charset="0"/>
                  <a:cs typeface="Verdana" panose="020B0604030504040204" pitchFamily="34" charset="0"/>
                </a:rPr>
                <a:t>locales de educación y otras comunidades docentes</a:t>
              </a:r>
              <a:endParaRPr lang="es-CL" sz="1400" dirty="0">
                <a:solidFill>
                  <a:schemeClr val="tx1">
                    <a:lumMod val="95000"/>
                    <a:lumOff val="5000"/>
                  </a:schemeClr>
                </a:solidFill>
                <a:latin typeface="Verdana" panose="020B0604030504040204" pitchFamily="34" charset="0"/>
                <a:ea typeface="Verdana" panose="020B0604030504040204" pitchFamily="34" charset="0"/>
                <a:cs typeface="Verdana" panose="020B0604030504040204" pitchFamily="34" charset="0"/>
              </a:endParaRPr>
            </a:p>
          </p:txBody>
        </p:sp>
      </p:grpSp>
      <p:grpSp>
        <p:nvGrpSpPr>
          <p:cNvPr id="35" name="28 Grupo"/>
          <p:cNvGrpSpPr/>
          <p:nvPr/>
        </p:nvGrpSpPr>
        <p:grpSpPr>
          <a:xfrm>
            <a:off x="7056271" y="2334319"/>
            <a:ext cx="2298086" cy="2388812"/>
            <a:chOff x="2625665" y="1306554"/>
            <a:chExt cx="1338478" cy="1598822"/>
          </a:xfrm>
          <a:solidFill>
            <a:srgbClr val="00A69C"/>
          </a:solidFill>
        </p:grpSpPr>
        <p:sp>
          <p:nvSpPr>
            <p:cNvPr id="36" name="29 Hexágono"/>
            <p:cNvSpPr/>
            <p:nvPr/>
          </p:nvSpPr>
          <p:spPr>
            <a:xfrm rot="5400000">
              <a:off x="2495493" y="1436726"/>
              <a:ext cx="1598822" cy="1338478"/>
            </a:xfrm>
            <a:prstGeom prst="hexagon">
              <a:avLst>
                <a:gd name="adj" fmla="val 25000"/>
                <a:gd name="vf" fmla="val 115470"/>
              </a:avLst>
            </a:prstGeom>
            <a:grpFill/>
            <a:ln>
              <a:noFill/>
            </a:ln>
          </p:spPr>
          <p:style>
            <a:lnRef idx="0">
              <a:schemeClr val="lt1">
                <a:hueOff val="0"/>
                <a:satOff val="0"/>
                <a:lumOff val="0"/>
                <a:alphaOff val="0"/>
              </a:schemeClr>
            </a:lnRef>
            <a:fillRef idx="1">
              <a:schemeClr val="accent6">
                <a:shade val="50000"/>
                <a:hueOff val="-230847"/>
                <a:satOff val="15390"/>
                <a:lumOff val="20092"/>
                <a:alphaOff val="0"/>
              </a:schemeClr>
            </a:fillRef>
            <a:effectRef idx="2">
              <a:schemeClr val="accent6">
                <a:shade val="50000"/>
                <a:hueOff val="-230847"/>
                <a:satOff val="15390"/>
                <a:lumOff val="20092"/>
                <a:alphaOff val="0"/>
              </a:schemeClr>
            </a:effectRef>
            <a:fontRef idx="minor">
              <a:schemeClr val="lt1"/>
            </a:fontRef>
          </p:style>
        </p:sp>
        <p:sp>
          <p:nvSpPr>
            <p:cNvPr id="37" name="Hexágono 4"/>
            <p:cNvSpPr/>
            <p:nvPr/>
          </p:nvSpPr>
          <p:spPr>
            <a:xfrm>
              <a:off x="2863228" y="1653662"/>
              <a:ext cx="921318" cy="867504"/>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algn="ctr" defTabSz="622300">
                <a:lnSpc>
                  <a:spcPct val="90000"/>
                </a:lnSpc>
                <a:spcAft>
                  <a:spcPct val="35000"/>
                </a:spcAft>
              </a:pPr>
              <a:endParaRPr lang="es-CL" sz="1400" b="1" dirty="0">
                <a:latin typeface="Verdana" panose="020B0604030504040204" pitchFamily="34" charset="0"/>
                <a:ea typeface="Verdana" panose="020B0604030504040204" pitchFamily="34" charset="0"/>
                <a:cs typeface="Verdana" panose="020B0604030504040204" pitchFamily="34" charset="0"/>
              </a:endParaRPr>
            </a:p>
            <a:p>
              <a:pPr algn="ctr" defTabSz="622300">
                <a:lnSpc>
                  <a:spcPct val="90000"/>
                </a:lnSpc>
                <a:spcAft>
                  <a:spcPct val="35000"/>
                </a:spcAft>
              </a:pPr>
              <a:r>
                <a:rPr lang="es-CL" sz="1400" b="1" dirty="0">
                  <a:latin typeface="Verdana" panose="020B0604030504040204" pitchFamily="34" charset="0"/>
                  <a:ea typeface="Verdana" panose="020B0604030504040204" pitchFamily="34" charset="0"/>
                  <a:cs typeface="Verdana" panose="020B0604030504040204" pitchFamily="34" charset="0"/>
                </a:rPr>
                <a:t>Apoyarle en su inmersión al ejercicio profesional</a:t>
              </a:r>
              <a:endParaRPr lang="es-CL" sz="1400" dirty="0">
                <a:solidFill>
                  <a:schemeClr val="tx1">
                    <a:lumMod val="95000"/>
                    <a:lumOff val="5000"/>
                  </a:schemeClr>
                </a:solidFill>
                <a:latin typeface="Verdana" panose="020B0604030504040204" pitchFamily="34" charset="0"/>
                <a:ea typeface="Verdana" panose="020B0604030504040204" pitchFamily="34" charset="0"/>
                <a:cs typeface="Verdana" panose="020B0604030504040204" pitchFamily="34" charset="0"/>
              </a:endParaRPr>
            </a:p>
          </p:txBody>
        </p:sp>
      </p:grpSp>
      <p:sp>
        <p:nvSpPr>
          <p:cNvPr id="38" name="32 Hexágono"/>
          <p:cNvSpPr/>
          <p:nvPr/>
        </p:nvSpPr>
        <p:spPr>
          <a:xfrm rot="5400000">
            <a:off x="4744067" y="2410933"/>
            <a:ext cx="2388810" cy="2235595"/>
          </a:xfrm>
          <a:prstGeom prst="hexagon">
            <a:avLst>
              <a:gd name="adj" fmla="val 25000"/>
              <a:gd name="vf" fmla="val 115470"/>
            </a:avLst>
          </a:prstGeom>
          <a:solidFill>
            <a:schemeClr val="bg1"/>
          </a:solidFill>
          <a:ln>
            <a:solidFill>
              <a:schemeClr val="bg1"/>
            </a:solidFill>
          </a:ln>
        </p:spPr>
        <p:style>
          <a:lnRef idx="0">
            <a:schemeClr val="lt1">
              <a:hueOff val="0"/>
              <a:satOff val="0"/>
              <a:lumOff val="0"/>
              <a:alphaOff val="0"/>
            </a:schemeClr>
          </a:lnRef>
          <a:fillRef idx="1">
            <a:schemeClr val="accent6">
              <a:shade val="50000"/>
              <a:hueOff val="-230847"/>
              <a:satOff val="15390"/>
              <a:lumOff val="20092"/>
              <a:alphaOff val="0"/>
            </a:schemeClr>
          </a:fillRef>
          <a:effectRef idx="2">
            <a:schemeClr val="accent6">
              <a:shade val="50000"/>
              <a:hueOff val="-230847"/>
              <a:satOff val="15390"/>
              <a:lumOff val="20092"/>
              <a:alphaOff val="0"/>
            </a:schemeClr>
          </a:effectRef>
          <a:fontRef idx="minor">
            <a:schemeClr val="lt1"/>
          </a:fontRef>
        </p:style>
      </p:sp>
      <p:sp>
        <p:nvSpPr>
          <p:cNvPr id="39" name="4 CuadroTexto"/>
          <p:cNvSpPr txBox="1"/>
          <p:nvPr/>
        </p:nvSpPr>
        <p:spPr>
          <a:xfrm>
            <a:off x="4799858" y="2780929"/>
            <a:ext cx="2284587" cy="1477328"/>
          </a:xfrm>
          <a:prstGeom prst="rect">
            <a:avLst/>
          </a:prstGeom>
          <a:noFill/>
        </p:spPr>
        <p:txBody>
          <a:bodyPr wrap="square" rtlCol="0">
            <a:spAutoFit/>
          </a:bodyPr>
          <a:lstStyle/>
          <a:p>
            <a:pPr algn="ctr" fontAlgn="auto">
              <a:spcBef>
                <a:spcPts val="1400"/>
              </a:spcBef>
              <a:spcAft>
                <a:spcPts val="0"/>
              </a:spcAft>
              <a:buClr>
                <a:schemeClr val="bg1">
                  <a:lumMod val="65000"/>
                </a:schemeClr>
              </a:buClr>
              <a:buSzPct val="140000"/>
              <a:defRPr sz="1800"/>
            </a:pPr>
            <a:r>
              <a:rPr lang="es-CL" b="1" dirty="0">
                <a:solidFill>
                  <a:srgbClr val="2A4C7F"/>
                </a:solidFill>
                <a:latin typeface="Verdana"/>
                <a:cs typeface="Verdana"/>
              </a:rPr>
              <a:t>Objetivos </a:t>
            </a:r>
            <a:br>
              <a:rPr lang="es-CL" b="1" dirty="0">
                <a:solidFill>
                  <a:srgbClr val="2A4C7F"/>
                </a:solidFill>
                <a:latin typeface="Verdana"/>
                <a:cs typeface="Verdana"/>
              </a:rPr>
            </a:br>
            <a:r>
              <a:rPr lang="es-CL" b="1" dirty="0">
                <a:solidFill>
                  <a:srgbClr val="2A4C7F"/>
                </a:solidFill>
                <a:latin typeface="Verdana"/>
                <a:cs typeface="Verdana"/>
              </a:rPr>
              <a:t>de la mentoría respecto del docente principiante</a:t>
            </a:r>
          </a:p>
        </p:txBody>
      </p:sp>
      <p:pic>
        <p:nvPicPr>
          <p:cNvPr id="2" name="Imagen 1"/>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846607" y="316885"/>
            <a:ext cx="3944578" cy="6858000"/>
          </a:xfrm>
          <a:prstGeom prst="rect">
            <a:avLst/>
          </a:prstGeom>
        </p:spPr>
      </p:pic>
      <p:pic>
        <p:nvPicPr>
          <p:cNvPr id="3" name="Imagen 2"/>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917638" y="1023273"/>
            <a:ext cx="2216550" cy="5445224"/>
          </a:xfrm>
          <a:prstGeom prst="rect">
            <a:avLst/>
          </a:prstGeom>
        </p:spPr>
      </p:pic>
    </p:spTree>
    <p:extLst>
      <p:ext uri="{BB962C8B-B14F-4D97-AF65-F5344CB8AC3E}">
        <p14:creationId xmlns:p14="http://schemas.microsoft.com/office/powerpoint/2010/main" val="5020382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ángulo 12"/>
          <p:cNvSpPr>
            <a:spLocks noChangeArrowheads="1"/>
          </p:cNvSpPr>
          <p:nvPr/>
        </p:nvSpPr>
        <p:spPr bwMode="auto">
          <a:xfrm flipH="1">
            <a:off x="0" y="0"/>
            <a:ext cx="12192000" cy="1412776"/>
          </a:xfrm>
          <a:prstGeom prst="rect">
            <a:avLst/>
          </a:prstGeom>
          <a:solidFill>
            <a:srgbClr val="00A69C"/>
          </a:solidFill>
          <a:ln w="9525">
            <a:noFill/>
            <a:miter lim="800000"/>
            <a:headEnd/>
            <a:tailEnd/>
          </a:ln>
          <a:effectLst/>
        </p:spPr>
        <p:txBody>
          <a:bodyPr anchor="ctr"/>
          <a:lstStyle/>
          <a:p>
            <a:pPr algn="ctr">
              <a:defRPr/>
            </a:pPr>
            <a:endParaRPr lang="es-ES" dirty="0">
              <a:solidFill>
                <a:schemeClr val="lt1"/>
              </a:solidFill>
              <a:latin typeface="+mn-lt"/>
              <a:ea typeface="+mn-ea"/>
              <a:cs typeface="+mn-cs"/>
            </a:endParaRPr>
          </a:p>
        </p:txBody>
      </p:sp>
      <p:pic>
        <p:nvPicPr>
          <p:cNvPr id="6146" name="Imagen 4"/>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992313" y="3"/>
            <a:ext cx="1536700" cy="142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5" name="CuadroTexto 4">
            <a:extLst>
              <a:ext uri="{FF2B5EF4-FFF2-40B4-BE49-F238E27FC236}">
                <a16:creationId xmlns:a16="http://schemas.microsoft.com/office/drawing/2014/main" id="{23E625AE-FE85-48DF-8A3E-CA1AAA201F40}"/>
              </a:ext>
            </a:extLst>
          </p:cNvPr>
          <p:cNvSpPr txBox="1"/>
          <p:nvPr/>
        </p:nvSpPr>
        <p:spPr>
          <a:xfrm>
            <a:off x="-5357" y="1196752"/>
            <a:ext cx="11593288" cy="4378122"/>
          </a:xfrm>
          <a:prstGeom prst="rect">
            <a:avLst/>
          </a:prstGeom>
          <a:noFill/>
        </p:spPr>
        <p:txBody>
          <a:bodyPr wrap="square" rtlCol="0">
            <a:spAutoFit/>
          </a:bodyPr>
          <a:lstStyle/>
          <a:p>
            <a:pPr lvl="2" algn="just">
              <a:lnSpc>
                <a:spcPct val="150000"/>
              </a:lnSpc>
            </a:pPr>
            <a:endParaRPr lang="es-CL" sz="1500" dirty="0">
              <a:latin typeface="Verdana" panose="020B0604030504040204" pitchFamily="34" charset="0"/>
              <a:ea typeface="Verdana" panose="020B0604030504040204" pitchFamily="34" charset="0"/>
              <a:cs typeface="Verdana" panose="020B0604030504040204" pitchFamily="34" charset="0"/>
            </a:endParaRPr>
          </a:p>
          <a:p>
            <a:pPr lvl="2" algn="just"/>
            <a: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Apoya la inserción profesional del docente principiante: vincula la formación universitaria con el desarrollo profesional, reduce tiempo de adaptación, apoya la retención. </a:t>
            </a:r>
          </a:p>
          <a:p>
            <a:pPr lvl="2" algn="just"/>
            <a:endPar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pPr lvl="2" algn="just"/>
            <a:endPar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pPr lvl="2" algn="just"/>
            <a: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Apoya la inserción en la comunidad educativa y la apropiación del Proyecto Educativo Institucional y el Plan de Mejoramiento Educativo. </a:t>
            </a:r>
          </a:p>
          <a:p>
            <a:pPr lvl="2" algn="just"/>
            <a:endPar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pPr lvl="2" algn="just"/>
            <a:endPar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pPr lvl="2" algn="just"/>
            <a: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Facilita el desarrollo de capacidades profesionales para la mejora educativa. </a:t>
            </a:r>
          </a:p>
          <a:p>
            <a:pPr lvl="2" algn="just"/>
            <a:endPar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pPr lvl="2" algn="just"/>
            <a:endPar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pPr lvl="2" algn="just"/>
            <a: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Directivos y sostenedores pueden incidir en el plan de inducción, de modo de hacerlo más provechoso para el cumplimiento de los objetivos institucionales.</a:t>
            </a:r>
          </a:p>
          <a:p>
            <a:pPr lvl="2" algn="just"/>
            <a:endParaRPr lang="es-ES"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pPr lvl="2" algn="just"/>
            <a:endParaRPr lang="es-CL" sz="1600" dirty="0">
              <a:solidFill>
                <a:srgbClr val="FF0000"/>
              </a:solidFill>
              <a:latin typeface="Verdana" panose="020B0604030504040204" pitchFamily="34" charset="0"/>
              <a:ea typeface="Verdana" panose="020B0604030504040204" pitchFamily="34" charset="0"/>
              <a:cs typeface="Verdana" panose="020B0604030504040204" pitchFamily="34" charset="0"/>
            </a:endParaRPr>
          </a:p>
          <a:p>
            <a:pPr lvl="2" algn="just"/>
            <a: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El Ministerio dispone mentores especialmente formados para guiar los procesos de inducción. </a:t>
            </a:r>
          </a:p>
        </p:txBody>
      </p:sp>
      <p:sp>
        <p:nvSpPr>
          <p:cNvPr id="6" name="Triángulo rectángulo 5">
            <a:extLst>
              <a:ext uri="{FF2B5EF4-FFF2-40B4-BE49-F238E27FC236}">
                <a16:creationId xmlns:a16="http://schemas.microsoft.com/office/drawing/2014/main" id="{8BC4BAE0-6F20-42B8-8478-4F09F2E1F95E}"/>
              </a:ext>
            </a:extLst>
          </p:cNvPr>
          <p:cNvSpPr/>
          <p:nvPr/>
        </p:nvSpPr>
        <p:spPr>
          <a:xfrm rot="13500000">
            <a:off x="571793" y="1616068"/>
            <a:ext cx="144463" cy="142875"/>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p>
        </p:txBody>
      </p:sp>
      <p:sp>
        <p:nvSpPr>
          <p:cNvPr id="8" name="Triángulo rectángulo 7">
            <a:extLst>
              <a:ext uri="{FF2B5EF4-FFF2-40B4-BE49-F238E27FC236}">
                <a16:creationId xmlns:a16="http://schemas.microsoft.com/office/drawing/2014/main" id="{8BC4BAE0-6F20-42B8-8478-4F09F2E1F95E}"/>
              </a:ext>
            </a:extLst>
          </p:cNvPr>
          <p:cNvSpPr/>
          <p:nvPr/>
        </p:nvSpPr>
        <p:spPr>
          <a:xfrm rot="13500000">
            <a:off x="571793" y="2672541"/>
            <a:ext cx="144463" cy="142875"/>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p>
        </p:txBody>
      </p:sp>
      <p:sp>
        <p:nvSpPr>
          <p:cNvPr id="9" name="Triángulo rectángulo 8">
            <a:extLst>
              <a:ext uri="{FF2B5EF4-FFF2-40B4-BE49-F238E27FC236}">
                <a16:creationId xmlns:a16="http://schemas.microsoft.com/office/drawing/2014/main" id="{8BC4BAE0-6F20-42B8-8478-4F09F2E1F95E}"/>
              </a:ext>
            </a:extLst>
          </p:cNvPr>
          <p:cNvSpPr/>
          <p:nvPr/>
        </p:nvSpPr>
        <p:spPr>
          <a:xfrm rot="13500000">
            <a:off x="633427" y="3588816"/>
            <a:ext cx="144463" cy="142875"/>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p>
        </p:txBody>
      </p:sp>
      <p:sp>
        <p:nvSpPr>
          <p:cNvPr id="10" name="Triángulo rectángulo 9">
            <a:extLst>
              <a:ext uri="{FF2B5EF4-FFF2-40B4-BE49-F238E27FC236}">
                <a16:creationId xmlns:a16="http://schemas.microsoft.com/office/drawing/2014/main" id="{8BC4BAE0-6F20-42B8-8478-4F09F2E1F95E}"/>
              </a:ext>
            </a:extLst>
          </p:cNvPr>
          <p:cNvSpPr/>
          <p:nvPr/>
        </p:nvSpPr>
        <p:spPr>
          <a:xfrm rot="13500000">
            <a:off x="618515" y="4359462"/>
            <a:ext cx="144463" cy="142875"/>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p>
        </p:txBody>
      </p:sp>
      <p:sp>
        <p:nvSpPr>
          <p:cNvPr id="12" name="Triángulo rectángulo 11">
            <a:extLst>
              <a:ext uri="{FF2B5EF4-FFF2-40B4-BE49-F238E27FC236}">
                <a16:creationId xmlns:a16="http://schemas.microsoft.com/office/drawing/2014/main" id="{8BC4BAE0-6F20-42B8-8478-4F09F2E1F95E}"/>
              </a:ext>
            </a:extLst>
          </p:cNvPr>
          <p:cNvSpPr/>
          <p:nvPr/>
        </p:nvSpPr>
        <p:spPr>
          <a:xfrm rot="13500000">
            <a:off x="633425" y="5275737"/>
            <a:ext cx="144463" cy="142875"/>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p>
        </p:txBody>
      </p:sp>
      <p:sp>
        <p:nvSpPr>
          <p:cNvPr id="2" name="CuadroTexto 1"/>
          <p:cNvSpPr txBox="1"/>
          <p:nvPr/>
        </p:nvSpPr>
        <p:spPr>
          <a:xfrm>
            <a:off x="2531604" y="385731"/>
            <a:ext cx="7128792" cy="1015663"/>
          </a:xfrm>
          <a:prstGeom prst="rect">
            <a:avLst/>
          </a:prstGeom>
          <a:noFill/>
        </p:spPr>
        <p:txBody>
          <a:bodyPr wrap="square" rtlCol="0">
            <a:spAutoFit/>
          </a:bodyPr>
          <a:lstStyle/>
          <a:p>
            <a:pPr algn="ctr"/>
            <a:r>
              <a:rPr lang="es-CL" sz="2000" b="1" dirty="0">
                <a:solidFill>
                  <a:schemeClr val="bg1"/>
                </a:solidFill>
                <a:latin typeface="Verdana" panose="020B0604030504040204" pitchFamily="34" charset="0"/>
                <a:ea typeface="Verdana" panose="020B0604030504040204" pitchFamily="34" charset="0"/>
                <a:cs typeface="Verdana" panose="020B0604030504040204" pitchFamily="34" charset="0"/>
              </a:rPr>
              <a:t>Beneficios del Sistema de Inducción y Mentoría </a:t>
            </a:r>
          </a:p>
          <a:p>
            <a:pPr algn="ctr"/>
            <a:r>
              <a:rPr lang="es-CL" sz="2000" b="1" dirty="0">
                <a:solidFill>
                  <a:schemeClr val="bg1"/>
                </a:solidFill>
                <a:latin typeface="Verdana" panose="020B0604030504040204" pitchFamily="34" charset="0"/>
                <a:ea typeface="Verdana" panose="020B0604030504040204" pitchFamily="34" charset="0"/>
                <a:cs typeface="Verdana" panose="020B0604030504040204" pitchFamily="34" charset="0"/>
              </a:rPr>
              <a:t>para el establecimiento educacional</a:t>
            </a:r>
          </a:p>
          <a:p>
            <a:pPr algn="ctr"/>
            <a:endParaRPr lang="es-CL" sz="2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458680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theme/theme1.xml><?xml version="1.0" encoding="utf-8"?>
<a:theme xmlns:a="http://schemas.openxmlformats.org/drawingml/2006/main" name="Tema de Office">
  <a:themeElements>
    <a:clrScheme name="Personalizar 8">
      <a:dk1>
        <a:srgbClr val="000000"/>
      </a:dk1>
      <a:lt1>
        <a:srgbClr val="FFFFFF"/>
      </a:lt1>
      <a:dk2>
        <a:srgbClr val="1F497D"/>
      </a:dk2>
      <a:lt2>
        <a:srgbClr val="EEECE1"/>
      </a:lt2>
      <a:accent1>
        <a:srgbClr val="4F81BD"/>
      </a:accent1>
      <a:accent2>
        <a:srgbClr val="FEFEEF"/>
      </a:accent2>
      <a:accent3>
        <a:srgbClr val="9BBB59"/>
      </a:accent3>
      <a:accent4>
        <a:srgbClr val="C6C9CC"/>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Negro .thmx</Template>
  <TotalTime>15737</TotalTime>
  <Words>1103</Words>
  <Application>Microsoft Office PowerPoint</Application>
  <PresentationFormat>Panorámica</PresentationFormat>
  <Paragraphs>129</Paragraphs>
  <Slides>15</Slides>
  <Notes>1</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15</vt:i4>
      </vt:variant>
    </vt:vector>
  </HeadingPairs>
  <TitlesOfParts>
    <vt:vector size="23" baseType="lpstr">
      <vt:lpstr>MS PGothic</vt:lpstr>
      <vt:lpstr>MS PGothic</vt:lpstr>
      <vt:lpstr>Arial</vt:lpstr>
      <vt:lpstr>Calibri</vt:lpstr>
      <vt:lpstr>gobCL</vt:lpstr>
      <vt:lpstr>gobCL Light</vt:lpstr>
      <vt:lpstr>Verdana</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Catalina Amenabar Gonzalez</dc:creator>
  <cp:lastModifiedBy>Usuario de Windows</cp:lastModifiedBy>
  <cp:revision>596</cp:revision>
  <cp:lastPrinted>2018-04-10T14:42:04Z</cp:lastPrinted>
  <dcterms:created xsi:type="dcterms:W3CDTF">2016-07-28T22:00:55Z</dcterms:created>
  <dcterms:modified xsi:type="dcterms:W3CDTF">2021-08-23T19:33:00Z</dcterms:modified>
</cp:coreProperties>
</file>