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aveSubsetFonts="1" strictFirstAndLastChars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6858000" cy="9144000"/>
  <p:embeddedFontLst>
    <p:embeddedFont>
      <p:font typeface="Staatliches"/>
      <p:regular r:id="rId21"/>
    </p:embeddedFont>
    <p:embeddedFont>
      <p:font typeface="Catamaran Thin"/>
      <p:regular r:id="rId22"/>
      <p:bold r:id="rId23"/>
    </p:embeddedFont>
    <p:embeddedFont>
      <p:font typeface="Titan One"/>
      <p:regular r:id="rId24"/>
    </p:embeddedFont>
    <p:embeddedFont>
      <p:font typeface="Gill Sans"/>
      <p:regular r:id="rId25"/>
      <p:bold r:id="rId26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icsdJI8bgyS3s6FPfDidyRALfg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162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7" Target="metadata" Type="http://customschemas.google.com/relationships/presentationmetadata"/><Relationship Id="rId26" Target="fonts/GillSans-bold.fntdata" Type="http://schemas.openxmlformats.org/officeDocument/2006/relationships/font"/><Relationship Id="rId25" Target="fonts/GillSans-regular.fntdata" Type="http://schemas.openxmlformats.org/officeDocument/2006/relationships/font"/><Relationship Id="rId24" Target="fonts/TitanOne-regular.fntdata" Type="http://schemas.openxmlformats.org/officeDocument/2006/relationships/font"/><Relationship Id="rId21" Target="fonts/Staatliches-regular.fntdata" Type="http://schemas.openxmlformats.org/officeDocument/2006/relationships/font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notesMasters/notesMaster1.xml" Type="http://schemas.openxmlformats.org/officeDocument/2006/relationships/notesMaster"/><Relationship Id="rId4" Target="slideMasters/slideMaster1.xml" Type="http://schemas.openxmlformats.org/officeDocument/2006/relationships/slideMaster"/><Relationship Id="rId3" Target="presProps.xml" Type="http://schemas.openxmlformats.org/officeDocument/2006/relationships/presProps"/><Relationship Id="rId23" Target="fonts/CatamaranThin-bold.fntdata" Type="http://schemas.openxmlformats.org/officeDocument/2006/relationships/font"/><Relationship Id="rId2" Target="viewProps.xml" Type="http://schemas.openxmlformats.org/officeDocument/2006/relationships/viewProps"/><Relationship Id="rId22" Target="fonts/CatamaranThin-regular.fntdata" Type="http://schemas.openxmlformats.org/officeDocument/2006/relationships/font"/><Relationship Id="rId1" Target="theme/theme2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9845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2984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29845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298450" lvl="3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298450" lvl="4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298450" lvl="5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298450" lvl="6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298450" lvl="7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298450" lvl="8" marL="4114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 and three columns">
    <p:bg>
      <p:bgPr>
        <a:solidFill>
          <a:srgbClr val="E7F4F5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ctrTitle"/>
          </p:nvPr>
        </p:nvSpPr>
        <p:spPr>
          <a:xfrm>
            <a:off x="719976" y="2461625"/>
            <a:ext cx="2330100" cy="7176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mpact"/>
              <a:buNone/>
              <a:defRPr sz="3000"/>
            </a:lvl1pPr>
            <a:lvl2pPr algn="ctr" lvl="1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2pPr>
            <a:lvl3pPr algn="ctr" lvl="2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3pPr>
            <a:lvl4pPr algn="ctr" lvl="3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4pPr>
            <a:lvl5pPr algn="ctr" lvl="4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5pPr>
            <a:lvl6pPr algn="ctr" lvl="5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6pPr>
            <a:lvl7pPr algn="ctr" lvl="6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7pPr>
            <a:lvl8pPr algn="ctr" lvl="7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8pPr>
            <a:lvl9pPr algn="ctr" lvl="8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9pPr>
          </a:lstStyle>
          <a:p/>
        </p:txBody>
      </p:sp>
      <p:sp>
        <p:nvSpPr>
          <p:cNvPr id="15" name="Google Shape;15;p17"/>
          <p:cNvSpPr txBox="1"/>
          <p:nvPr>
            <p:ph idx="1" type="subTitle"/>
          </p:nvPr>
        </p:nvSpPr>
        <p:spPr>
          <a:xfrm>
            <a:off x="720000" y="3179225"/>
            <a:ext cx="2330100" cy="1035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6" name="Google Shape;16;p17"/>
          <p:cNvSpPr txBox="1"/>
          <p:nvPr>
            <p:ph idx="2" type="ctrTitle"/>
          </p:nvPr>
        </p:nvSpPr>
        <p:spPr>
          <a:xfrm>
            <a:off x="3406950" y="2461625"/>
            <a:ext cx="2330100" cy="7176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mpact"/>
              <a:buNone/>
              <a:defRPr sz="3000"/>
            </a:lvl1pPr>
            <a:lvl2pPr algn="ctr" lvl="1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2pPr>
            <a:lvl3pPr algn="ctr" lvl="2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3pPr>
            <a:lvl4pPr algn="ctr" lvl="3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4pPr>
            <a:lvl5pPr algn="ctr" lvl="4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5pPr>
            <a:lvl6pPr algn="ctr" lvl="5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6pPr>
            <a:lvl7pPr algn="ctr" lvl="6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7pPr>
            <a:lvl8pPr algn="ctr" lvl="7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8pPr>
            <a:lvl9pPr algn="ctr" lvl="8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9pPr>
          </a:lstStyle>
          <a:p/>
        </p:txBody>
      </p:sp>
      <p:sp>
        <p:nvSpPr>
          <p:cNvPr id="17" name="Google Shape;17;p17"/>
          <p:cNvSpPr txBox="1"/>
          <p:nvPr>
            <p:ph idx="3" type="subTitle"/>
          </p:nvPr>
        </p:nvSpPr>
        <p:spPr>
          <a:xfrm>
            <a:off x="3406950" y="3179225"/>
            <a:ext cx="2330100" cy="1035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8" name="Google Shape;18;p17"/>
          <p:cNvSpPr txBox="1"/>
          <p:nvPr>
            <p:ph idx="4" type="ctrTitle"/>
          </p:nvPr>
        </p:nvSpPr>
        <p:spPr>
          <a:xfrm>
            <a:off x="6093924" y="2461625"/>
            <a:ext cx="2330100" cy="7176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mpact"/>
              <a:buNone/>
              <a:defRPr sz="3000"/>
            </a:lvl1pPr>
            <a:lvl2pPr algn="ctr" lvl="1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2pPr>
            <a:lvl3pPr algn="ctr" lvl="2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3pPr>
            <a:lvl4pPr algn="ctr" lvl="3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4pPr>
            <a:lvl5pPr algn="ctr" lvl="4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5pPr>
            <a:lvl6pPr algn="ctr" lvl="5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6pPr>
            <a:lvl7pPr algn="ctr" lvl="6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7pPr>
            <a:lvl8pPr algn="ctr" lvl="7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8pPr>
            <a:lvl9pPr algn="ctr" lvl="8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9pPr>
          </a:lstStyle>
          <a:p/>
        </p:txBody>
      </p:sp>
      <p:sp>
        <p:nvSpPr>
          <p:cNvPr id="19" name="Google Shape;19;p17"/>
          <p:cNvSpPr txBox="1"/>
          <p:nvPr>
            <p:ph idx="5" type="subTitle"/>
          </p:nvPr>
        </p:nvSpPr>
        <p:spPr>
          <a:xfrm>
            <a:off x="6093925" y="3179225"/>
            <a:ext cx="2330100" cy="1035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" name="Google Shape;20;p17"/>
          <p:cNvSpPr txBox="1"/>
          <p:nvPr>
            <p:ph idx="6"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mpact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0" type="dt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1" type="ftr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2" type="sldNum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-CL"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/>
          <p:nvPr>
            <p:ph idx="10" type="dt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1" type="ftr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-CL"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/>
          <p:nvPr>
            <p:ph idx="2" type="pic"/>
          </p:nvPr>
        </p:nvSpPr>
        <p:spPr>
          <a:xfrm>
            <a:off x="212598" y="1"/>
            <a:ext cx="5516689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8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0" name="Google Shape;90;p28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8"/>
          <p:cNvSpPr txBox="1"/>
          <p:nvPr>
            <p:ph type="title"/>
          </p:nvPr>
        </p:nvSpPr>
        <p:spPr>
          <a:xfrm>
            <a:off x="6253413" y="342900"/>
            <a:ext cx="2319088" cy="897503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25"/>
              <a:buFont typeface="Gill Sans"/>
              <a:buNone/>
              <a:defRPr b="1" i="0" sz="1425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" type="body"/>
          </p:nvPr>
        </p:nvSpPr>
        <p:spPr>
          <a:xfrm>
            <a:off x="6253413" y="1306002"/>
            <a:ext cx="2319088" cy="312312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2"/>
                </a:solidFill>
              </a:defRPr>
            </a:lvl1pPr>
            <a:lvl2pPr algn="l" indent="-228600" lvl="1" marL="914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050"/>
              <a:buNone/>
              <a:defRPr sz="1050"/>
            </a:lvl2pPr>
            <a:lvl3pPr algn="l" indent="-228600" lvl="2" marL="1371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3pPr>
            <a:lvl4pPr algn="l" indent="-228600" lvl="3" marL="1828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4pPr>
            <a:lvl5pPr algn="l" indent="-228600" lvl="4" marL="22860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5pPr>
            <a:lvl6pPr algn="l" indent="-228600" lvl="5" marL="2743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6pPr>
            <a:lvl7pPr algn="l" indent="-228600" lvl="6" marL="3200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7pPr>
            <a:lvl8pPr algn="l" indent="-228600" lvl="7" marL="3657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8pPr>
            <a:lvl9pPr algn="l" indent="-228600" lvl="8" marL="4114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93" name="Google Shape;93;p28"/>
          <p:cNvSpPr txBox="1"/>
          <p:nvPr>
            <p:ph idx="10" type="dt"/>
          </p:nvPr>
        </p:nvSpPr>
        <p:spPr>
          <a:xfrm>
            <a:off x="574463" y="4781759"/>
            <a:ext cx="924342" cy="261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1" type="ftr"/>
          </p:nvPr>
        </p:nvSpPr>
        <p:spPr>
          <a:xfrm>
            <a:off x="1577716" y="4781759"/>
            <a:ext cx="2611634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2" type="sldNum"/>
          </p:nvPr>
        </p:nvSpPr>
        <p:spPr>
          <a:xfrm>
            <a:off x="4265676" y="4781759"/>
            <a:ext cx="925830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-CL"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/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" type="body"/>
          </p:nvPr>
        </p:nvSpPr>
        <p:spPr>
          <a:xfrm rot="5400000">
            <a:off x="3408032" y="-754774"/>
            <a:ext cx="2695193" cy="763374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algn="l" indent="-342900" lvl="1" marL="914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algn="l" indent="-342900" lvl="2" marL="1371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algn="l" indent="-342900" lvl="3" marL="1828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4pPr>
            <a:lvl5pPr algn="l" indent="-342900" lvl="4" marL="22860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algn="l" indent="-342900" lvl="5" marL="2743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algn="l" indent="-342900" lvl="6" marL="3200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algn="l" indent="-342900" lvl="7" marL="3657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algn="l" indent="-342900" lvl="8" marL="4114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0" type="dt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1" type="ftr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2" type="sldNum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-CL"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 txBox="1"/>
          <p:nvPr>
            <p:ph type="title"/>
          </p:nvPr>
        </p:nvSpPr>
        <p:spPr>
          <a:xfrm rot="5400000">
            <a:off x="6009139" y="1827392"/>
            <a:ext cx="4200303" cy="11190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1" type="body"/>
          </p:nvPr>
        </p:nvSpPr>
        <p:spPr>
          <a:xfrm rot="5400000">
            <a:off x="1990043" y="-760278"/>
            <a:ext cx="4200304" cy="629443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algn="l" indent="-342900" lvl="1" marL="914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algn="l" indent="-342900" lvl="2" marL="1371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algn="l" indent="-342900" lvl="3" marL="1828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4pPr>
            <a:lvl5pPr algn="l" indent="-342900" lvl="4" marL="22860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algn="l" indent="-342900" lvl="5" marL="2743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algn="l" indent="-342900" lvl="6" marL="3200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algn="l" indent="-342900" lvl="7" marL="3657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algn="l" indent="-342900" lvl="8" marL="4114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0" type="dt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1" type="ftr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0"/>
          <p:cNvSpPr txBox="1"/>
          <p:nvPr>
            <p:ph idx="12" type="sldNum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-CL"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514351" y="1547547"/>
            <a:ext cx="7796030" cy="248339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algn="l" indent="-342900" lvl="1" marL="914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algn="l" indent="-342900" lvl="2" marL="1371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algn="l" indent="-342900" lvl="3" marL="1828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4pPr>
            <a:lvl5pPr algn="l" indent="-342900" lvl="4" marL="22860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algn="l" indent="-342900" lvl="5" marL="2743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algn="l" indent="-342900" lvl="6" marL="3200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algn="l" indent="-342900" lvl="7" marL="3657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algn="l" indent="-342900" lvl="8" marL="4114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-CL"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9" name="Google Shape;29;p19"/>
          <p:cNvSpPr txBox="1"/>
          <p:nvPr>
            <p:ph type="title"/>
          </p:nvPr>
        </p:nvSpPr>
        <p:spPr>
          <a:xfrm>
            <a:off x="6253414" y="342900"/>
            <a:ext cx="2319086" cy="897503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25"/>
              <a:buFont typeface="Gill Sans"/>
              <a:buNone/>
              <a:defRPr b="1" cap="none" i="0" sz="1425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573788" y="690283"/>
            <a:ext cx="4618814" cy="373884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81000" lvl="0" marL="457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400"/>
              <a:buChar char="•"/>
              <a:defRPr sz="2400"/>
            </a:lvl1pPr>
            <a:lvl2pPr algn="l" indent="-361950" lvl="1" marL="914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100"/>
              <a:buChar char="–"/>
              <a:defRPr sz="2100"/>
            </a:lvl2pPr>
            <a:lvl3pPr algn="l" indent="-342900" lvl="2" marL="1371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 sz="1800"/>
            </a:lvl3pPr>
            <a:lvl4pPr algn="l" indent="-323850" lvl="3" marL="1828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Char char="–"/>
              <a:defRPr sz="1500"/>
            </a:lvl4pPr>
            <a:lvl5pPr algn="l" indent="-323850" lvl="4" marL="22860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Char char="•"/>
              <a:defRPr sz="1500"/>
            </a:lvl5pPr>
            <a:lvl6pPr algn="l" indent="-323850" lvl="5" marL="2743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Char char="–"/>
              <a:defRPr sz="1500"/>
            </a:lvl6pPr>
            <a:lvl7pPr algn="l" indent="-323850" lvl="6" marL="3200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Char char="•"/>
              <a:defRPr sz="1500"/>
            </a:lvl7pPr>
            <a:lvl8pPr algn="l" indent="-323850" lvl="7" marL="3657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Char char="–"/>
              <a:defRPr sz="1500"/>
            </a:lvl8pPr>
            <a:lvl9pPr algn="l" indent="-323850" lvl="8" marL="4114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31" name="Google Shape;31;p19"/>
          <p:cNvSpPr txBox="1"/>
          <p:nvPr>
            <p:ph idx="2" type="body"/>
          </p:nvPr>
        </p:nvSpPr>
        <p:spPr>
          <a:xfrm>
            <a:off x="6253414" y="1306002"/>
            <a:ext cx="2319086" cy="312312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2"/>
                </a:solidFill>
              </a:defRPr>
            </a:lvl1pPr>
            <a:lvl2pPr algn="l" indent="-228600" lvl="1" marL="914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050"/>
              <a:buNone/>
              <a:defRPr sz="1050"/>
            </a:lvl2pPr>
            <a:lvl3pPr algn="l" indent="-228600" lvl="2" marL="1371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3pPr>
            <a:lvl4pPr algn="l" indent="-228600" lvl="3" marL="1828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4pPr>
            <a:lvl5pPr algn="l" indent="-228600" lvl="4" marL="22860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5pPr>
            <a:lvl6pPr algn="l" indent="-228600" lvl="5" marL="2743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6pPr>
            <a:lvl7pPr algn="l" indent="-228600" lvl="6" marL="3200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7pPr>
            <a:lvl8pPr algn="l" indent="-228600" lvl="7" marL="3657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8pPr>
            <a:lvl9pPr algn="l" indent="-228600" lvl="8" marL="4114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32" name="Google Shape;32;p19"/>
          <p:cNvSpPr txBox="1"/>
          <p:nvPr>
            <p:ph idx="10" type="dt"/>
          </p:nvPr>
        </p:nvSpPr>
        <p:spPr>
          <a:xfrm>
            <a:off x="573789" y="4781759"/>
            <a:ext cx="925016" cy="261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1" type="ftr"/>
          </p:nvPr>
        </p:nvSpPr>
        <p:spPr>
          <a:xfrm>
            <a:off x="1577716" y="4781759"/>
            <a:ext cx="2611634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4268261" y="4781759"/>
            <a:ext cx="924342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-CL" lang="es-CL"/>
              <a:t>‹#›</a:t>
            </a:fld>
            <a:endParaRPr/>
          </a:p>
        </p:txBody>
      </p:sp>
      <p:sp>
        <p:nvSpPr>
          <p:cNvPr id="35" name="Google Shape;35;p19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idx="1" type="subTitle"/>
          </p:nvPr>
        </p:nvSpPr>
        <p:spPr>
          <a:xfrm>
            <a:off x="3124875" y="2372438"/>
            <a:ext cx="5302800" cy="8121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algn="r"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algn="r"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algn="r"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algn="r"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algn="r"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algn="r"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algn="r"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algn="r"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/>
        </p:txBody>
      </p:sp>
      <p:sp>
        <p:nvSpPr>
          <p:cNvPr id="38" name="Google Shape;38;p20"/>
          <p:cNvSpPr txBox="1"/>
          <p:nvPr>
            <p:ph idx="2" type="subTitle"/>
          </p:nvPr>
        </p:nvSpPr>
        <p:spPr>
          <a:xfrm>
            <a:off x="5184975" y="3184538"/>
            <a:ext cx="3242700" cy="292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1pPr>
            <a:lvl2pPr algn="r"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algn="r"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algn="r"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algn="r"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algn="r"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algn="r"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algn="r"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algn="r"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algn="l" indent="-342900" lvl="1" marL="914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algn="l" indent="-342900" lvl="2" marL="1371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algn="l" indent="-342900" lvl="3" marL="1828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4pPr>
            <a:lvl5pPr algn="l" indent="-342900" lvl="4" marL="22860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algn="l" indent="-342900" lvl="5" marL="2743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algn="l" indent="-342900" lvl="6" marL="3200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algn="l" indent="-342900" lvl="7" marL="3657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algn="l" indent="-342900" lvl="8" marL="4114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-CL"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accen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 title="scalloped circle"/>
          <p:cNvSpPr/>
          <p:nvPr/>
        </p:nvSpPr>
        <p:spPr>
          <a:xfrm>
            <a:off x="2667763" y="473202"/>
            <a:ext cx="3926681" cy="3921919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7" name="Google Shape;47;p22"/>
          <p:cNvSpPr txBox="1"/>
          <p:nvPr>
            <p:ph type="ctrTitle"/>
          </p:nvPr>
        </p:nvSpPr>
        <p:spPr>
          <a:xfrm>
            <a:off x="808892" y="823791"/>
            <a:ext cx="7738814" cy="3296241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" type="subTitle"/>
          </p:nvPr>
        </p:nvSpPr>
        <p:spPr>
          <a:xfrm>
            <a:off x="1661284" y="4484398"/>
            <a:ext cx="6034030" cy="55670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500"/>
              <a:buNone/>
              <a:defRPr b="1" cap="none" i="0" sz="1500">
                <a:solidFill>
                  <a:schemeClr val="dk2"/>
                </a:solidFill>
              </a:defRPr>
            </a:lvl1pPr>
            <a:lvl2pPr algn="ctr" lvl="1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None/>
              <a:defRPr sz="1500"/>
            </a:lvl2pPr>
            <a:lvl3pPr algn="ctr" lvl="2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350"/>
              <a:buNone/>
              <a:defRPr sz="1350"/>
            </a:lvl3pPr>
            <a:lvl4pPr algn="ctr" lvl="3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/>
            </a:lvl4pPr>
            <a:lvl5pPr algn="ctr" lvl="4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/>
            </a:lvl5pPr>
            <a:lvl6pPr algn="ctr" lvl="5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/>
            </a:lvl6pPr>
            <a:lvl7pPr algn="ctr" lvl="6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/>
            </a:lvl7pPr>
            <a:lvl8pPr algn="ctr" lvl="7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/>
            </a:lvl8pPr>
            <a:lvl9pPr algn="ctr" lvl="8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9" name="Google Shape;49;p22"/>
          <p:cNvSpPr txBox="1"/>
          <p:nvPr>
            <p:ph idx="10" type="dt"/>
          </p:nvPr>
        </p:nvSpPr>
        <p:spPr>
          <a:xfrm>
            <a:off x="808892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1" type="ftr"/>
          </p:nvPr>
        </p:nvSpPr>
        <p:spPr>
          <a:xfrm>
            <a:off x="3135249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6800414" y="4781759"/>
            <a:ext cx="1747292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 sz="900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algn="r" indent="0" lvl="1" marL="0">
              <a:spcBef>
                <a:spcPts val="0"/>
              </a:spcBef>
              <a:buNone/>
              <a:defRPr sz="900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algn="r" indent="0" lvl="2" marL="0">
              <a:spcBef>
                <a:spcPts val="0"/>
              </a:spcBef>
              <a:buNone/>
              <a:defRPr sz="900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algn="r" indent="0" lvl="3" marL="0">
              <a:spcBef>
                <a:spcPts val="0"/>
              </a:spcBef>
              <a:buNone/>
              <a:defRPr sz="900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algn="r" indent="0" lvl="4" marL="0">
              <a:spcBef>
                <a:spcPts val="0"/>
              </a:spcBef>
              <a:buNone/>
              <a:defRPr sz="900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algn="r" indent="0" lvl="5" marL="0">
              <a:spcBef>
                <a:spcPts val="0"/>
              </a:spcBef>
              <a:buNone/>
              <a:defRPr sz="900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algn="r" indent="0" lvl="6" marL="0">
              <a:spcBef>
                <a:spcPts val="0"/>
              </a:spcBef>
              <a:buNone/>
              <a:defRPr sz="900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algn="r" indent="0" lvl="7" marL="0">
              <a:spcBef>
                <a:spcPts val="0"/>
              </a:spcBef>
              <a:buNone/>
              <a:defRPr sz="900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algn="r" indent="0" lvl="8" marL="0">
              <a:spcBef>
                <a:spcPts val="0"/>
              </a:spcBef>
              <a:buNone/>
              <a:defRPr sz="900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-CL" lang="es-CL"/>
              <a:t>‹#›</a:t>
            </a:fld>
            <a:endParaRPr/>
          </a:p>
        </p:txBody>
      </p:sp>
      <p:sp>
        <p:nvSpPr>
          <p:cNvPr id="52" name="Google Shape;52;p2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type="title"/>
          </p:nvPr>
        </p:nvSpPr>
        <p:spPr>
          <a:xfrm>
            <a:off x="2432197" y="805417"/>
            <a:ext cx="6140303" cy="304847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Font typeface="Impact"/>
              <a:buNone/>
              <a:defRPr sz="63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" type="body"/>
          </p:nvPr>
        </p:nvSpPr>
        <p:spPr>
          <a:xfrm>
            <a:off x="2432198" y="3869836"/>
            <a:ext cx="5263116" cy="71335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500"/>
              <a:buNone/>
              <a:defRPr b="1" cap="none" i="0" sz="1500">
                <a:solidFill>
                  <a:schemeClr val="accent1"/>
                </a:solidFill>
              </a:defRPr>
            </a:lvl1pPr>
            <a:lvl2pPr algn="l" indent="-228600" lvl="1" marL="914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algn="l" indent="-228600" lvl="2" marL="1371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3pPr>
            <a:lvl4pPr algn="l" indent="-228600" lvl="3" marL="1828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algn="l" indent="-228600" lvl="4" marL="22860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algn="l" indent="-228600" lvl="5" marL="2743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algn="l" indent="-228600" lvl="6" marL="3200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algn="l" indent="-228600" lvl="7" marL="3657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algn="l" indent="-228600" lvl="8" marL="4114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23"/>
          <p:cNvSpPr txBox="1"/>
          <p:nvPr>
            <p:ph idx="10" type="dt"/>
          </p:nvPr>
        </p:nvSpPr>
        <p:spPr>
          <a:xfrm>
            <a:off x="2427410" y="4781759"/>
            <a:ext cx="1120460" cy="261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1" type="ftr"/>
          </p:nvPr>
        </p:nvSpPr>
        <p:spPr>
          <a:xfrm>
            <a:off x="3959298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7456825" y="4781759"/>
            <a:ext cx="1115675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algn="r" indent="0" lvl="1" mar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algn="r" indent="0" lvl="2" mar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algn="r" indent="0" lvl="3" mar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algn="r" indent="0" lvl="4" mar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algn="r" indent="0" lvl="5" mar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algn="r" indent="0" lvl="6" mar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algn="r" indent="0" lvl="7" mar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algn="r" indent="0" lvl="8" mar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-CL" lang="es-CL"/>
              <a:t>‹#›</a:t>
            </a:fld>
            <a:endParaRPr/>
          </a:p>
        </p:txBody>
      </p:sp>
      <p:grpSp>
        <p:nvGrpSpPr>
          <p:cNvPr id="59" name="Google Shape;59;p23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60" name="Google Shape;60;p23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1" name="Google Shape;61;p23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/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942975" y="1714500"/>
            <a:ext cx="3600450" cy="27146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algn="l" indent="-342900" lvl="1" marL="914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algn="l" indent="-342900" lvl="2" marL="1371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algn="l" indent="-342900" lvl="3" marL="1828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4pPr>
            <a:lvl5pPr algn="l" indent="-342900" lvl="4" marL="22860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algn="l" indent="-342900" lvl="5" marL="2743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algn="l" indent="-342900" lvl="6" marL="3200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algn="l" indent="-342900" lvl="7" marL="3657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algn="l" indent="-342900" lvl="8" marL="4114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2" type="body"/>
          </p:nvPr>
        </p:nvSpPr>
        <p:spPr>
          <a:xfrm>
            <a:off x="4985847" y="1714500"/>
            <a:ext cx="3600450" cy="27146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algn="l" indent="-342900" lvl="1" marL="914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algn="l" indent="-342900" lvl="2" marL="1371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algn="l" indent="-342900" lvl="3" marL="1828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4pPr>
            <a:lvl5pPr algn="l" indent="-342900" lvl="4" marL="22860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algn="l" indent="-342900" lvl="5" marL="2743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algn="l" indent="-342900" lvl="6" marL="3200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algn="l" indent="-342900" lvl="7" marL="3657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algn="l" indent="-342900" lvl="8" marL="4114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0" type="dt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1" type="ftr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2" type="sldNum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-CL"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type="title"/>
          </p:nvPr>
        </p:nvSpPr>
        <p:spPr>
          <a:xfrm>
            <a:off x="939546" y="285750"/>
            <a:ext cx="7629525" cy="11201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" type="body"/>
          </p:nvPr>
        </p:nvSpPr>
        <p:spPr>
          <a:xfrm>
            <a:off x="938759" y="1649725"/>
            <a:ext cx="3600450" cy="47439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indent="-228600" lvl="0" marL="45720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425"/>
              <a:buNone/>
              <a:defRPr b="1" cap="none" sz="1425">
                <a:solidFill>
                  <a:schemeClr val="dk2"/>
                </a:solidFill>
              </a:defRPr>
            </a:lvl1pPr>
            <a:lvl2pPr algn="l" indent="-228600" lvl="1" marL="914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425"/>
              <a:buNone/>
              <a:defRPr b="1" sz="1425"/>
            </a:lvl2pPr>
            <a:lvl3pPr algn="l" indent="-228600" lvl="2" marL="1371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350"/>
              <a:buNone/>
              <a:defRPr b="1" sz="1350"/>
            </a:lvl3pPr>
            <a:lvl4pPr algn="l" indent="-228600" lvl="3" marL="1828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b="1" sz="1200"/>
            </a:lvl4pPr>
            <a:lvl5pPr algn="l" indent="-228600" lvl="4" marL="22860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b="1" sz="1200"/>
            </a:lvl5pPr>
            <a:lvl6pPr algn="l" indent="-228600" lvl="5" marL="2743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b="1" sz="1200"/>
            </a:lvl6pPr>
            <a:lvl7pPr algn="l" indent="-228600" lvl="6" marL="3200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b="1" sz="1200"/>
            </a:lvl7pPr>
            <a:lvl8pPr algn="l" indent="-228600" lvl="7" marL="3657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b="1" sz="1200"/>
            </a:lvl8pPr>
            <a:lvl9pPr algn="l" indent="-228600" lvl="8" marL="4114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72" name="Google Shape;72;p25"/>
          <p:cNvSpPr txBox="1"/>
          <p:nvPr>
            <p:ph idx="2" type="body"/>
          </p:nvPr>
        </p:nvSpPr>
        <p:spPr>
          <a:xfrm>
            <a:off x="942975" y="2181826"/>
            <a:ext cx="3600450" cy="22472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algn="l" indent="-342900" lvl="1" marL="914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algn="l" indent="-342900" lvl="2" marL="1371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algn="l" indent="-342900" lvl="3" marL="1828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4pPr>
            <a:lvl5pPr algn="l" indent="-342900" lvl="4" marL="22860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algn="l" indent="-342900" lvl="5" marL="2743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algn="l" indent="-342900" lvl="6" marL="3200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algn="l" indent="-342900" lvl="7" marL="3657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algn="l" indent="-342900" lvl="8" marL="4114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3" type="body"/>
          </p:nvPr>
        </p:nvSpPr>
        <p:spPr>
          <a:xfrm>
            <a:off x="4975398" y="1649725"/>
            <a:ext cx="3600450" cy="47439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indent="-228600" lvl="0" marL="45720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425"/>
              <a:buNone/>
              <a:defRPr b="1" cap="none" sz="1425">
                <a:solidFill>
                  <a:schemeClr val="dk2"/>
                </a:solidFill>
              </a:defRPr>
            </a:lvl1pPr>
            <a:lvl2pPr algn="l" indent="-228600" lvl="1" marL="914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425"/>
              <a:buNone/>
              <a:defRPr b="1" sz="1425"/>
            </a:lvl2pPr>
            <a:lvl3pPr algn="l" indent="-228600" lvl="2" marL="1371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350"/>
              <a:buNone/>
              <a:defRPr b="1" sz="1350"/>
            </a:lvl3pPr>
            <a:lvl4pPr algn="l" indent="-228600" lvl="3" marL="1828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b="1" sz="1200"/>
            </a:lvl4pPr>
            <a:lvl5pPr algn="l" indent="-228600" lvl="4" marL="22860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b="1" sz="1200"/>
            </a:lvl5pPr>
            <a:lvl6pPr algn="l" indent="-228600" lvl="5" marL="2743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b="1" sz="1200"/>
            </a:lvl6pPr>
            <a:lvl7pPr algn="l" indent="-228600" lvl="6" marL="3200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b="1" sz="1200"/>
            </a:lvl7pPr>
            <a:lvl8pPr algn="l" indent="-228600" lvl="7" marL="3657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b="1" sz="1200"/>
            </a:lvl8pPr>
            <a:lvl9pPr algn="l" indent="-228600" lvl="8" marL="4114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74" name="Google Shape;74;p25"/>
          <p:cNvSpPr txBox="1"/>
          <p:nvPr>
            <p:ph idx="4" type="body"/>
          </p:nvPr>
        </p:nvSpPr>
        <p:spPr>
          <a:xfrm>
            <a:off x="4975398" y="2181826"/>
            <a:ext cx="3600450" cy="22472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algn="l" indent="-342900" lvl="1" marL="914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algn="l" indent="-342900" lvl="2" marL="1371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algn="l" indent="-342900" lvl="3" marL="1828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4pPr>
            <a:lvl5pPr algn="l" indent="-342900" lvl="4" marL="22860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algn="l" indent="-342900" lvl="5" marL="27432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algn="l" indent="-342900" lvl="6" marL="32004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algn="l" indent="-342900" lvl="7" marL="36576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algn="l" indent="-342900" lvl="8" marL="411480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-CL"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5" Target="../slideLayouts/slideLayout14.xml" Type="http://schemas.openxmlformats.org/officeDocument/2006/relationships/slideLayout"/><Relationship Id="rId14" Target="../slideLayouts/slideLayout13.xml" Type="http://schemas.openxmlformats.org/officeDocument/2006/relationships/slideLayout"/><Relationship Id="rId13" Target="../slideLayouts/slideLayout12.xml" Type="http://schemas.openxmlformats.org/officeDocument/2006/relationships/slideLayout"/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25"/>
              <a:buFont typeface="Impact"/>
              <a:buNone/>
              <a:defRPr b="0" cap="none" i="0" strike="noStrike" sz="3825" u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23850" lvl="0" marL="457200" marR="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cap="none" i="0" strike="noStrike" sz="150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algn="l" indent="-314325" lvl="1" marL="914400" marR="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Gill Sans"/>
              <a:buChar char="–"/>
              <a:defRPr b="0" cap="none" i="0" strike="noStrike" sz="135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algn="l" indent="-304800" lvl="2" marL="1371600" marR="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cap="none" i="0" strike="noStrike" sz="120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algn="l" indent="-295275" lvl="3" marL="1828800" marR="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Gill Sans"/>
              <a:buChar char="–"/>
              <a:defRPr b="0" cap="none" i="0" strike="noStrike" sz="105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algn="l" indent="-295275" lvl="4" marL="2286000" marR="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cap="none" i="0" strike="noStrike" sz="105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algn="l" indent="-295275" lvl="5" marL="2743200" marR="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Gill Sans"/>
              <a:buChar char="–"/>
              <a:defRPr b="0" cap="none" i="0" strike="noStrike" sz="105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algn="l" indent="-295275" lvl="6" marL="3200400" marR="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cap="none" i="0" strike="noStrike" sz="105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algn="l" indent="-295275" lvl="7" marL="3657600" marR="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Gill Sans"/>
              <a:buChar char="–"/>
              <a:defRPr b="0" cap="none" i="0" strike="noStrike" sz="105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algn="l" indent="-295275" lvl="8" marL="4114800" marR="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b="0" cap="none" i="0" strike="noStrike" sz="105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90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90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90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90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90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90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90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90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90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90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90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-CL" lang="es-CL"/>
              <a:t>‹#›</a:t>
            </a:fld>
            <a:endParaRPr/>
          </a:p>
        </p:txBody>
      </p:sp>
      <p:sp>
        <p:nvSpPr>
          <p:cNvPr id="11" name="Google Shape;11;p16" title="Left scallop edge"/>
          <p:cNvSpPr/>
          <p:nvPr/>
        </p:nvSpPr>
        <p:spPr>
          <a:xfrm>
            <a:off x="0" y="0"/>
            <a:ext cx="664369" cy="51435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6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6" Target="../media/image13.jpg" Type="http://schemas.openxmlformats.org/officeDocument/2006/relationships/image"/><Relationship Id="rId5" Target="../media/image7.jpg" Type="http://schemas.openxmlformats.org/officeDocument/2006/relationships/image"/><Relationship Id="rId4" Target="../media/image8.jpg" Type="http://schemas.openxmlformats.org/officeDocument/2006/relationships/image"/><Relationship Id="rId3" Target="../media/image29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4" Target="../media/image14.png" Type="http://schemas.openxmlformats.org/officeDocument/2006/relationships/image"/><Relationship Id="rId3" Target="../media/image29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4" Target="../media/image15.jpg" Type="http://schemas.openxmlformats.org/officeDocument/2006/relationships/image"/><Relationship Id="rId3" Target="../media/image16.pn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4" Target="../media/image17.png" Type="http://schemas.openxmlformats.org/officeDocument/2006/relationships/image"/><Relationship Id="rId3" Target="../media/image29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5" Target="../media/image21.jpg" Type="http://schemas.openxmlformats.org/officeDocument/2006/relationships/image"/><Relationship Id="rId4" Target="../media/image20.jpg" Type="http://schemas.openxmlformats.org/officeDocument/2006/relationships/image"/><Relationship Id="rId3" Target="../media/image29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5" Target="../media/image28.jpg" Type="http://schemas.openxmlformats.org/officeDocument/2006/relationships/image"/><Relationship Id="rId4" Target="../media/image24.jpg" Type="http://schemas.openxmlformats.org/officeDocument/2006/relationships/image"/><Relationship Id="rId3" Target="../media/image16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5" Target="../media/image25.jpg" Type="http://schemas.openxmlformats.org/officeDocument/2006/relationships/image"/><Relationship Id="rId4" Target="../media/image23.png" Type="http://schemas.openxmlformats.org/officeDocument/2006/relationships/image"/><Relationship Id="rId3" Target="../media/image27.jp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5" Target="../media/image1.gif" Type="http://schemas.openxmlformats.org/officeDocument/2006/relationships/image"/><Relationship Id="rId4" Target="../media/image29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5" Target="../media/image13.jpg" Type="http://schemas.openxmlformats.org/officeDocument/2006/relationships/image"/><Relationship Id="rId4" Target="../media/image29.png" Type="http://schemas.openxmlformats.org/officeDocument/2006/relationships/image"/><Relationship Id="rId3" Target="../media/image26.jp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7" Target="../media/image13.jpg" Type="http://schemas.openxmlformats.org/officeDocument/2006/relationships/image"/><Relationship Id="rId6" Target="../media/image2.jpg" Type="http://schemas.openxmlformats.org/officeDocument/2006/relationships/image"/><Relationship Id="rId5" Target="../media/image6.jpg" Type="http://schemas.openxmlformats.org/officeDocument/2006/relationships/image"/><Relationship Id="rId4" Target="../media/image10.jpg" Type="http://schemas.openxmlformats.org/officeDocument/2006/relationships/image"/><Relationship Id="rId3" Target="../media/image16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4" Target="../media/image5.jpg" Type="http://schemas.openxmlformats.org/officeDocument/2006/relationships/image"/><Relationship Id="rId3" Target="../media/image29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4" Target="../media/image4.jpg" Type="http://schemas.openxmlformats.org/officeDocument/2006/relationships/image"/><Relationship Id="rId3" Target="../media/image29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4" Target="../media/image9.png" Type="http://schemas.openxmlformats.org/officeDocument/2006/relationships/image"/><Relationship Id="rId3" Target="../media/image29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18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5" Target="../media/image12.png" Type="http://schemas.openxmlformats.org/officeDocument/2006/relationships/image"/><Relationship Id="rId4" Target="../media/image11.png" Type="http://schemas.openxmlformats.org/officeDocument/2006/relationships/image"/><Relationship Id="rId3" Target="../media/image29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/>
          <p:nvPr>
            <p:ph idx="6" type="title"/>
          </p:nvPr>
        </p:nvSpPr>
        <p:spPr>
          <a:xfrm>
            <a:off x="640847" y="405474"/>
            <a:ext cx="7684500" cy="878254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altLang="es-CL" lang="es-CL">
                <a:latin typeface="Comic Sans MS"/>
                <a:ea typeface="Comic Sans MS"/>
                <a:cs typeface="Comic Sans MS"/>
                <a:sym typeface="Comic Sans MS"/>
              </a:rPr>
              <a:t>SUBJECT: ENGLISH LANGUAGE</a:t>
            </a:r>
            <a:br>
              <a:rPr altLang="es-CL" lang="es-CL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altLang="es-CL" lang="es-CL">
                <a:latin typeface="Comic Sans MS"/>
                <a:ea typeface="Comic Sans MS"/>
                <a:cs typeface="Comic Sans MS"/>
                <a:sym typeface="Comic Sans MS"/>
              </a:rPr>
              <a:t>1° GRADE LICEO AGRÍCOLA CHILLÁN</a:t>
            </a:r>
            <a:br>
              <a:rPr altLang="es-CL" lang="es-CL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altLang="es-CL" lang="es-CL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13" name="Google Shape;113;p1"/>
          <p:cNvSpPr txBox="1"/>
          <p:nvPr/>
        </p:nvSpPr>
        <p:spPr>
          <a:xfrm>
            <a:off x="1111014" y="1619050"/>
            <a:ext cx="2652604" cy="83099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tan One"/>
              <a:ea typeface="Titan One"/>
              <a:cs typeface="Titan One"/>
              <a:sym typeface="Titan One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0000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pic>
        <p:nvPicPr>
          <p:cNvPr id="114" name="Google Shape;11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9945" y="1"/>
            <a:ext cx="1844056" cy="1049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ágenes, fotos de stock y vectores sobre Welcome Text | Shutterstock" id="115" name="Google Shape;11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4489" y="2257038"/>
            <a:ext cx="4079081" cy="200025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00"/>
            </a:solidFill>
            <a:prstDash val="solid"/>
            <a:miter lim="800000"/>
            <a:headEnd len="sm" type="none" w="sm"/>
            <a:tailEnd len="sm" type="none" w="sm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</p:spPr>
      </p:pic>
      <p:pic>
        <p:nvPicPr>
          <p:cNvPr descr="Open Door World - English Open Door To The World , Free Transparent Clipart  - ClipartKey" id="116" name="Google Shape;11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3523" y="2257038"/>
            <a:ext cx="2050256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 consejos de Duolingo para un aprendizaje de idiomas eficiente" id="117" name="Google Shape;11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8397" y="1354489"/>
            <a:ext cx="1663576" cy="83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2171" y="0"/>
            <a:ext cx="1475245" cy="83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269" y="293835"/>
            <a:ext cx="5996652" cy="4582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/>
          <p:nvPr>
            <p:ph type="title"/>
          </p:nvPr>
        </p:nvSpPr>
        <p:spPr>
          <a:xfrm>
            <a:off x="6253414" y="342900"/>
            <a:ext cx="2319086" cy="897503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25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196" name="Google Shape;196;p11"/>
          <p:cNvSpPr txBox="1"/>
          <p:nvPr>
            <p:ph idx="1" type="body"/>
          </p:nvPr>
        </p:nvSpPr>
        <p:spPr>
          <a:xfrm>
            <a:off x="573788" y="690283"/>
            <a:ext cx="4618814" cy="373884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-19050" lvl="0" marL="1714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7" name="Google Shape;197;p11"/>
          <p:cNvSpPr txBox="1"/>
          <p:nvPr>
            <p:ph idx="2" type="body"/>
          </p:nvPr>
        </p:nvSpPr>
        <p:spPr>
          <a:xfrm>
            <a:off x="6253414" y="1306002"/>
            <a:ext cx="2319086" cy="312312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0" lvl="0" mar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198" name="Google Shape;1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1554"/>
            <a:ext cx="9155033" cy="5195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bject Pronouns in English Woodward English" id="199" name="Google Shape;1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0"/>
            <a:ext cx="6400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2171" y="0"/>
            <a:ext cx="1475245" cy="83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279" y="419986"/>
            <a:ext cx="6400800" cy="44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2171" y="0"/>
            <a:ext cx="1475245" cy="839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me Management Schedule Plan Task, PNG, 704x702px, Time ..." id="211" name="Google Shape;21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9761" y="899867"/>
            <a:ext cx="1347655" cy="115360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3"/>
          <p:cNvSpPr/>
          <p:nvPr/>
        </p:nvSpPr>
        <p:spPr>
          <a:xfrm>
            <a:off x="644181" y="0"/>
            <a:ext cx="6159138" cy="712381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accent1"/>
          </a:solidFill>
          <a:ln cap="flat" cmpd="sng" w="12700">
            <a:solidFill>
              <a:srgbClr val="B48219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CL" lang="es-CL" sz="3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1° GRADE TASK TIME!</a:t>
            </a: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644175" y="533500"/>
            <a:ext cx="4854300" cy="4467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B48219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-254000" lvl="0" marL="3429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t/>
            </a:r>
            <a:endParaRPr sz="14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 indent="-254000" lvl="0" marL="3429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t/>
            </a:r>
            <a:endParaRPr sz="14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 indent="-254000" lvl="0" marL="3429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t/>
            </a:r>
            <a:endParaRPr sz="14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 indent="-254000" lvl="0" marL="3429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t/>
            </a:r>
            <a:endParaRPr sz="14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 indent="-254000" lvl="0" marL="3429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t/>
            </a:r>
            <a:endParaRPr sz="14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 indent="-254000" lvl="0" marL="3429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t/>
            </a:r>
            <a:endParaRPr sz="14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 indent="-254000" lvl="0" marL="3429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t/>
            </a:r>
            <a:endParaRPr sz="14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 indent="-342900" lvl="0" marL="3429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Gill Sans"/>
              <a:buAutoNum type="arabicPeriod"/>
            </a:pPr>
            <a:r>
              <a:rPr altLang="es-CL" lang="es-CL" sz="1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GROUP WORK 3-4 STUDENTS</a:t>
            </a:r>
            <a:endParaRPr/>
          </a:p>
          <a:p>
            <a:pPr algn="ctr" indent="-285750" lvl="0" marL="28575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altLang="es-CL" lang="es-CL" sz="140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MAKE A DIALOGUE IN ENGLISH OF A SCHOOL SITUATION AT ONE SECTION OF LICEO AGRÍCOLA CHILLÁN. (AGRICULTURE LIVESTOCK TECHNICIAN OR </a:t>
            </a:r>
            <a:r>
              <a:rPr altLang="es-CL" lang="es-CL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AUTOMOTIVE </a:t>
            </a:r>
            <a:r>
              <a:rPr altLang="es-CL" lang="es-CL" sz="140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MECHANIC</a:t>
            </a:r>
            <a:r>
              <a:rPr altLang="es-CL" lang="es-CL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S TECHNICIAN</a:t>
            </a:r>
            <a:r>
              <a:rPr altLang="es-CL" lang="es-CL" sz="140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/>
          </a:p>
          <a:p>
            <a:pPr algn="ctr" indent="-285750" lvl="0" marL="28575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altLang="es-CL" lang="es-CL" sz="1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BE CREATIVE</a:t>
            </a:r>
            <a:endParaRPr/>
          </a:p>
          <a:p>
            <a:pPr algn="ctr" indent="-285750" lvl="0" marL="28575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altLang="es-CL" lang="es-CL" sz="14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USE VOCABULARY AND EXPRESSIONS </a:t>
            </a:r>
            <a:endParaRPr/>
          </a:p>
          <a:p>
            <a:pPr algn="ctr" indent="-285750" lvl="0" marL="28575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595A"/>
              </a:buClr>
              <a:buSzPts val="1400"/>
              <a:buFont typeface="Arial"/>
              <a:buChar char="•"/>
            </a:pPr>
            <a:r>
              <a:rPr altLang="es-CL" lang="es-CL" sz="1400">
                <a:solidFill>
                  <a:srgbClr val="22595A"/>
                </a:solidFill>
                <a:latin typeface="Gill Sans"/>
                <a:ea typeface="Gill Sans"/>
                <a:cs typeface="Gill Sans"/>
                <a:sym typeface="Gill Sans"/>
              </a:rPr>
              <a:t>USE  YOUR REAL NAMES</a:t>
            </a:r>
            <a:endParaRPr/>
          </a:p>
          <a:p>
            <a:pPr algn="ctr" indent="-285750" lvl="0" marL="28575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595A"/>
              </a:buClr>
              <a:buSzPts val="1400"/>
              <a:buFont typeface="Arial"/>
              <a:buChar char="•"/>
            </a:pPr>
            <a:r>
              <a:rPr altLang="es-CL" lang="es-CL" sz="1400">
                <a:solidFill>
                  <a:srgbClr val="22595A"/>
                </a:solidFill>
                <a:latin typeface="Gill Sans"/>
                <a:ea typeface="Gill Sans"/>
                <a:cs typeface="Gill Sans"/>
                <a:sym typeface="Gill Sans"/>
              </a:rPr>
              <a:t>ROLE PLAY YOUR DIALOGUE</a:t>
            </a:r>
            <a:endParaRPr/>
          </a:p>
          <a:p>
            <a:pPr algn="ctr" indent="-285750" lvl="0" marL="28575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r>
              <a:rPr altLang="es-CL" lang="es-CL" sz="1400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EACH PARTICIPANT INTERACTS AT LEAST 6 TIMES</a:t>
            </a:r>
            <a:endParaRPr/>
          </a:p>
          <a:p>
            <a:pPr algn="ctr" indent="-285750" lvl="0" marL="28575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Char char="•"/>
            </a:pPr>
            <a:endParaRPr/>
          </a:p>
          <a:p>
            <a:pPr algn="ctr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 indent="-254000" lvl="0" marL="3429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t/>
            </a:r>
            <a:endParaRPr sz="14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 indent="-254000" lvl="0" marL="3429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t/>
            </a:r>
            <a:endParaRPr sz="14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 indent="-254000" lvl="0" marL="3429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t/>
            </a:r>
            <a:endParaRPr sz="14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 indent="-254000" lvl="0" marL="3429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t/>
            </a:r>
            <a:endParaRPr sz="14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 indent="-228600" lvl="0" marL="3429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sz="18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Un grupo de folletos sobre una mesa  Descripción generada automáticamente con confianza baja" id="214" name="Google Shape;21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9448" y="1367700"/>
            <a:ext cx="2331720" cy="3497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55033" cy="5195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'S YOUR NAME?" id="220" name="Google Shape;2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7507" y="270527"/>
            <a:ext cx="5409535" cy="4061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mon interview questions: Common interview questions and how to answer  them - SEEK Career Advice" id="221" name="Google Shape;22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915" y="3827721"/>
            <a:ext cx="2269179" cy="11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4"/>
          <p:cNvSpPr txBox="1"/>
          <p:nvPr/>
        </p:nvSpPr>
        <p:spPr>
          <a:xfrm>
            <a:off x="2700670" y="4602445"/>
            <a:ext cx="6028660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 txBox="1"/>
          <p:nvPr>
            <p:ph type="title"/>
          </p:nvPr>
        </p:nvSpPr>
        <p:spPr>
          <a:xfrm>
            <a:off x="2195513" y="2518172"/>
            <a:ext cx="5656660" cy="96083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0D00"/>
              </a:buClr>
              <a:buSzPts val="3800"/>
              <a:buFont typeface="Impact"/>
              <a:buNone/>
            </a:pPr>
            <a:r>
              <a:rPr altLang="es-CL" lang="es-CL">
                <a:solidFill>
                  <a:srgbClr val="150D00"/>
                </a:solidFill>
              </a:rPr>
              <a:t>MANUE</a:t>
            </a:r>
            <a:endParaRPr>
              <a:solidFill>
                <a:srgbClr val="150D00"/>
              </a:solidFill>
            </a:endParaRPr>
          </a:p>
        </p:txBody>
      </p:sp>
      <p:sp>
        <p:nvSpPr>
          <p:cNvPr id="228" name="Google Shape;228;p15"/>
          <p:cNvSpPr txBox="1"/>
          <p:nvPr>
            <p:ph idx="1" type="body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-76200" lvl="0" marL="1714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pic>
        <p:nvPicPr>
          <p:cNvPr descr="Fondos infantiles (con imágenes) | Fondos escolares, Fondo ..." id="229" name="Google Shape;2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66"/>
            <a:ext cx="8335926" cy="4969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anuel\Documents\2019\first speech in english; second edition 2019\logo correcto.png" id="230" name="Google Shape;23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2455" y="-45705"/>
            <a:ext cx="1603516" cy="829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 Unique Ways to Say 'Thank You' in an Email | Grammarly" id="231" name="Google Shape;23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11759" y="52984"/>
            <a:ext cx="5903839" cy="310751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5"/>
          <p:cNvSpPr/>
          <p:nvPr/>
        </p:nvSpPr>
        <p:spPr>
          <a:xfrm>
            <a:off x="2231826" y="3339147"/>
            <a:ext cx="4680347" cy="135016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CL" lang="es-CL" sz="13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MANUEL MOLINA O.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CL" lang="es-CL" sz="13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PROFESOR DE INGLÉS LICEO AGRÍCOLA CHILLÁN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CL" lang="es-CL" sz="13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 EDUCA</a:t>
            </a:r>
            <a:endParaRPr/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CL" lang="es-CL" sz="13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CHILLAN.P.MMOLINA@SNAEDUCA.CL</a:t>
            </a:r>
            <a:endParaRPr sz="13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F4F5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>
            <p:ph idx="6" type="title"/>
          </p:nvPr>
        </p:nvSpPr>
        <p:spPr>
          <a:xfrm>
            <a:off x="640847" y="405473"/>
            <a:ext cx="7684500" cy="87825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B48219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altLang="es-CL" lang="es-CL" sz="3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REMEMBER!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1111014" y="1619050"/>
            <a:ext cx="2652604" cy="30469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tan One"/>
              <a:ea typeface="Titan One"/>
              <a:cs typeface="Titan One"/>
              <a:sym typeface="Titan One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CL" lang="es-CL" sz="2400">
                <a:solidFill>
                  <a:srgbClr val="FFC000"/>
                </a:solidFill>
                <a:latin typeface="Titan One"/>
                <a:ea typeface="Titan One"/>
                <a:cs typeface="Titan One"/>
                <a:sym typeface="Titan One"/>
              </a:rPr>
              <a:t>HELLO!!!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tan One"/>
              <a:ea typeface="Titan One"/>
              <a:cs typeface="Titan One"/>
              <a:sym typeface="Titan One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CL" lang="es-CL" sz="2400">
                <a:solidFill>
                  <a:srgbClr val="00B050"/>
                </a:solidFill>
                <a:latin typeface="Titan One"/>
                <a:ea typeface="Titan One"/>
                <a:cs typeface="Titan One"/>
                <a:sym typeface="Titan One"/>
              </a:rPr>
              <a:t>OBJECTIVE (S)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tan One"/>
              <a:ea typeface="Titan One"/>
              <a:cs typeface="Titan One"/>
              <a:sym typeface="Titan One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CL" lang="es-CL" sz="2400">
                <a:solidFill>
                  <a:srgbClr val="0070C0"/>
                </a:solidFill>
                <a:latin typeface="Titan One"/>
                <a:ea typeface="Titan One"/>
                <a:cs typeface="Titan One"/>
                <a:sym typeface="Titan One"/>
              </a:rPr>
              <a:t>GROUP WORK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tan One"/>
              <a:ea typeface="Titan One"/>
              <a:cs typeface="Titan One"/>
              <a:sym typeface="Titan One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CL" lang="es-CL" sz="2400">
                <a:solidFill>
                  <a:srgbClr val="C00000"/>
                </a:solidFill>
                <a:latin typeface="Titan One"/>
                <a:ea typeface="Titan One"/>
                <a:cs typeface="Titan One"/>
                <a:sym typeface="Titan One"/>
              </a:rPr>
              <a:t>SCHEDULE</a:t>
            </a:r>
            <a:endParaRPr/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7456" y="2267495"/>
            <a:ext cx="2677656" cy="267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9944" y="0"/>
            <a:ext cx="1844056" cy="1049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ffice Hello GIF - Find &amp; Share on GIPHY" id="126" name="Google Shape;12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6007" y="1736322"/>
            <a:ext cx="1870001" cy="187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Impact"/>
              <a:buNone/>
            </a:pPr>
            <a:r>
              <a:rPr altLang="es-CL" lang="es-CL"/>
              <a:t>DATE:</a:t>
            </a:r>
            <a:endParaRPr/>
          </a:p>
        </p:txBody>
      </p:sp>
      <p:sp>
        <p:nvSpPr>
          <p:cNvPr id="132" name="Google Shape;132;p3"/>
          <p:cNvSpPr txBox="1"/>
          <p:nvPr>
            <p:ph idx="1" type="body"/>
          </p:nvPr>
        </p:nvSpPr>
        <p:spPr>
          <a:xfrm>
            <a:off x="857614" y="1559327"/>
            <a:ext cx="7796030" cy="355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-76200" lvl="0" marL="1714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indent="-57150" lvl="0" marL="17145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70C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indent="-57150" lvl="0" marL="17145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70C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indent="-57150" lvl="0" marL="17145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70C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indent="-57150" lvl="0" marL="17145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70C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indent="-57150" lvl="0" marL="17145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70C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indent="-57150" lvl="0" marL="17145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70C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indent="-171450" lvl="0" marL="171450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</a:pPr>
            <a:r>
              <a:rPr altLang="es-CL" lang="es-CL" sz="1800">
                <a:solidFill>
                  <a:srgbClr val="0070C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OBJECTIVE: </a:t>
            </a:r>
            <a:r>
              <a:rPr altLang="es-CL" lang="es-CL" sz="18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importance of the english language, group conversation and use expressions of Greetings and farewells.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LET'S ENGLISH!: WHAT'S THE DATE TODAY?" id="133" name="Google Shape;13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8352" y="30843"/>
            <a:ext cx="3438808" cy="248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9945" y="1"/>
            <a:ext cx="1844056" cy="1049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 consejos de Duolingo para un aprendizaje de idiomas eficiente" id="135" name="Google Shape;13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90068" y="1305912"/>
            <a:ext cx="1663576" cy="83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1553"/>
            <a:ext cx="915503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improve your confidence when speaking English | English Language  Courses | UKEC Manchester" id="141" name="Google Shape;14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3044" y="1"/>
            <a:ext cx="3321686" cy="187137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00"/>
            </a:solidFill>
            <a:prstDash val="solid"/>
            <a:miter lim="800000"/>
            <a:headEnd len="sm" type="none" w="sm"/>
            <a:tailEnd len="sm" type="none" w="sm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</p:spPr>
      </p:pic>
      <p:pic>
        <p:nvPicPr>
          <p:cNvPr descr="englishiseverywherediy - Channel statistics English is everywhere. Telegram  Analytics" id="142" name="Google Shape;14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9157" y="2686365"/>
            <a:ext cx="2355573" cy="2355573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type="none" w="sm"/>
            <a:tailEnd len="sm" type="none" w="sm"/>
          </a:ln>
          <a:effectLst>
            <a:outerShdw blurRad="381000" dir="5400000" dist="292100" rotWithShape="0" sx="-80000" sy="-18000">
              <a:srgbClr val="000000">
                <a:alpha val="21960"/>
              </a:srgbClr>
            </a:outerShdw>
          </a:effectLst>
        </p:spPr>
      </p:pic>
      <p:pic>
        <p:nvPicPr>
          <p:cNvPr descr="Let's Speak English - Nova Lima | Facebook" id="143" name="Google Shape;14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82870" y="2027278"/>
            <a:ext cx="2600325" cy="985838"/>
          </a:xfrm>
          <a:prstGeom prst="rect">
            <a:avLst/>
          </a:prstGeom>
          <a:noFill/>
          <a:ln cap="sq" cmpd="sng" w="38100">
            <a:solidFill>
              <a:srgbClr val="00B050"/>
            </a:solidFill>
            <a:prstDash val="solid"/>
            <a:miter lim="800000"/>
            <a:headEnd len="sm" type="none" w="sm"/>
            <a:tailEnd len="sm" type="none" w="sm"/>
          </a:ln>
          <a:effectLst>
            <a:outerShdw algn="tl" blurRad="50800" dir="2700000" dist="38100" rotWithShape="0">
              <a:srgbClr val="000000">
                <a:alpha val="42745"/>
              </a:srgbClr>
            </a:outerShdw>
          </a:effectLst>
        </p:spPr>
      </p:pic>
      <p:pic>
        <p:nvPicPr>
          <p:cNvPr descr="5 consejos de Duolingo para un aprendizaje de idiomas eficiente" id="144" name="Google Shape;14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311712"/>
            <a:ext cx="1663576" cy="83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>
            <p:ph type="title"/>
          </p:nvPr>
        </p:nvSpPr>
        <p:spPr>
          <a:xfrm>
            <a:off x="99391" y="842341"/>
            <a:ext cx="8656982" cy="863974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338184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45700" lIns="91425" numCol="1" rIns="91425" spcFirstLastPara="1" tIns="45700" wrap="square">
            <a:normAutofit fontScale="90000"/>
          </a:bodyPr>
          <a:lstStyle/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9346"/>
              <a:buFont typeface="Comic Sans MS"/>
              <a:buNone/>
            </a:pPr>
            <a:r>
              <a:rPr altLang="es-CL" lang="es-CL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DID YOU MAKE UP YOUR MIND</a:t>
            </a:r>
            <a:br>
              <a:rPr altLang="es-CL" lang="es-CL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altLang="es-CL" lang="es-CL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5"/>
          <p:cNvSpPr txBox="1"/>
          <p:nvPr>
            <p:ph idx="1" type="body"/>
          </p:nvPr>
        </p:nvSpPr>
        <p:spPr>
          <a:xfrm>
            <a:off x="514350" y="2016697"/>
            <a:ext cx="7796030" cy="130498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ctr" indent="0" lvl="0" mar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altLang="es-CL" lang="es-CL"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https://www.youtube.com/watch?v=Q1JdcvMv8yA</a:t>
            </a:r>
            <a:endParaRPr/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9722" y="2"/>
            <a:ext cx="934278" cy="531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benefits of studying the English language – ESL PROGRAM IN SYDNEY" id="152" name="Google Shape;1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6597" y="2599854"/>
            <a:ext cx="3831536" cy="1915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/>
        </p:nvSpPr>
        <p:spPr>
          <a:xfrm>
            <a:off x="1226483" y="265814"/>
            <a:ext cx="4089796" cy="461665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338184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CL" lang="es-CL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 1°-YEAR STUDENTS</a:t>
            </a:r>
            <a:endParaRPr/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2171" y="0"/>
            <a:ext cx="1475245" cy="83997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988828" y="966229"/>
            <a:ext cx="5869172" cy="287001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s-CL" b="1" lang="es-CL" sz="1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GREETINGS:</a:t>
            </a:r>
            <a:r>
              <a:rPr altLang="es-CL" lang="es-CL" sz="1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altLang="es-CL" lang="es-CL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HELLO, HI!, GOOD MORNING…</a:t>
            </a:r>
            <a:endParaRPr/>
          </a:p>
          <a:p>
            <a:pPr algn="l" indent="0" lvl="0" marL="0" marR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altLang="es-CL" b="1" lang="es-CL" sz="180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EVERYDAY QUESTIONS</a:t>
            </a:r>
            <a:r>
              <a:rPr altLang="es-CL" lang="es-CL" sz="180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altLang="es-CL" lang="es-CL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YOUR NAME? ; WHERE ARE YOU FROM?; WHAT DO YOU DO? …</a:t>
            </a:r>
            <a:endParaRPr/>
          </a:p>
          <a:p>
            <a:pPr algn="l" indent="0" lvl="0" marL="0" marR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altLang="es-CL" b="1" lang="es-CL" sz="18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FAREWELLS:</a:t>
            </a:r>
            <a:r>
              <a:rPr altLang="es-CL" lang="es-CL" sz="18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altLang="es-CL" lang="es-CL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BYE-BYE; SEE YOU, TAKE CARE!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llo students" id="160" name="Google Shape;16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3507" y="3595067"/>
            <a:ext cx="2752769" cy="1548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>
            <p:ph idx="1" type="body"/>
          </p:nvPr>
        </p:nvSpPr>
        <p:spPr>
          <a:xfrm>
            <a:off x="573788" y="690283"/>
            <a:ext cx="4618814" cy="373884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-19050" lvl="0" marL="1714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8755" y="0"/>
            <a:ext cx="1475245" cy="839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anuel\Desktop\unnamed.png" id="167" name="Google Shape;16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078" y="169853"/>
            <a:ext cx="6315741" cy="476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/>
          <p:nvPr/>
        </p:nvSpPr>
        <p:spPr>
          <a:xfrm>
            <a:off x="1275907" y="4231758"/>
            <a:ext cx="4348716" cy="49973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B48219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7027751" y="3631593"/>
            <a:ext cx="1680683" cy="120032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CL" lang="es-CL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https://www.youtube.com/watch?v=WR9_nsLyaEY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>
            <p:ph type="title"/>
          </p:nvPr>
        </p:nvSpPr>
        <p:spPr>
          <a:xfrm>
            <a:off x="6253414" y="342900"/>
            <a:ext cx="2319086" cy="897503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25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175" name="Google Shape;175;p8"/>
          <p:cNvSpPr txBox="1"/>
          <p:nvPr>
            <p:ph idx="1" type="body"/>
          </p:nvPr>
        </p:nvSpPr>
        <p:spPr>
          <a:xfrm>
            <a:off x="573788" y="690283"/>
            <a:ext cx="4618814" cy="373884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-19050" lvl="0" marL="1714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6" name="Google Shape;176;p8"/>
          <p:cNvSpPr txBox="1"/>
          <p:nvPr>
            <p:ph idx="2" type="body"/>
          </p:nvPr>
        </p:nvSpPr>
        <p:spPr>
          <a:xfrm>
            <a:off x="6253414" y="1306002"/>
            <a:ext cx="2319086" cy="312312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0" lvl="0" mar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descr="Formal and Informal Greetings - English Study Here" id="177" name="Google Shape;1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99" y="0"/>
            <a:ext cx="83324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2171" y="0"/>
            <a:ext cx="1475245" cy="83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112" y="733647"/>
            <a:ext cx="7194059" cy="4245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0+ Funny and Witty Answers to the Question &quot;How Are You?&quot; - PairedLife -  Relationships" id="184" name="Google Shape;18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74704" y="2856448"/>
            <a:ext cx="2220874" cy="222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Magdalena Schmidt Weisse</dc:creator>
</cp:coreProperties>
</file>