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170215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2880"/>
              <a:t>https://docs.google.com/presentation/d/10qz7w6NRhbuMqslbI_TZE0EE24U8JKmo/edit?usp=sharing&amp;ouid=104727592199537278606&amp;rtpof=true&amp;sd=true</a:t>
            </a:r>
            <a:endParaRPr sz="2880"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18227" y="246225"/>
            <a:ext cx="1645075" cy="16063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355675" y="725025"/>
            <a:ext cx="2147700" cy="80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>
                <a:solidFill>
                  <a:schemeClr val="dk2"/>
                </a:solidFill>
              </a:rPr>
              <a:t>LINK A PRESENTACIÓN: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