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6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026" name="Picture 2" descr="WhatsApp We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16"/>
            <a:ext cx="9144000" cy="6850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C961E15-2560-45A0-8FCF-0117A7AC5A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553" y="1340768"/>
            <a:ext cx="2543547" cy="2543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774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CL" b="1" dirty="0"/>
              <a:t>1) GRABAR UN VIDEO DE PRESENTACIÓN PERSONSAL y enviarlo VÍA WHATSAPP: (entrega de instrucciones: fecha…)</a:t>
            </a:r>
            <a:endParaRPr lang="es-CL" dirty="0"/>
          </a:p>
          <a:p>
            <a:r>
              <a:rPr lang="es-CL" b="1" dirty="0"/>
              <a:t>                    OBJETIVO: crear una PRESENTACIÓN individual en inglés utilizando vocabulario y estructuras gramaticales aprendidas en las unidades de estudio. Los estudiantes deben grabarse en voz-video utilizando el idioma.</a:t>
            </a:r>
            <a:endParaRPr lang="es-CL" dirty="0"/>
          </a:p>
          <a:p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FFC000"/>
                </a:solidFill>
              </a:rPr>
              <a:t>OBJETIVO DE LA ACTIVIDAD</a:t>
            </a:r>
            <a:endParaRPr lang="es-CL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575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YOU HAVE TO WRITE YOUR </a:t>
            </a:r>
            <a:r>
              <a:rPr lang="es-MX" dirty="0" err="1"/>
              <a:t>presentation</a:t>
            </a:r>
            <a:r>
              <a:rPr lang="es-MX" dirty="0"/>
              <a:t> IN WHATSAPP</a:t>
            </a:r>
          </a:p>
          <a:p>
            <a:endParaRPr lang="es-MX" dirty="0"/>
          </a:p>
          <a:p>
            <a:r>
              <a:rPr lang="es-MX" dirty="0"/>
              <a:t>BE CREATIVE</a:t>
            </a:r>
          </a:p>
          <a:p>
            <a:endParaRPr lang="es-MX" dirty="0"/>
          </a:p>
          <a:p>
            <a:r>
              <a:rPr lang="es-MX" dirty="0"/>
              <a:t>NO LIMITS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FFC000"/>
                </a:solidFill>
              </a:rPr>
              <a:t>A. </a:t>
            </a:r>
            <a:r>
              <a:rPr lang="es-MX" b="1" dirty="0" err="1">
                <a:solidFill>
                  <a:srgbClr val="FFC000"/>
                </a:solidFill>
              </a:rPr>
              <a:t>self-introduction</a:t>
            </a:r>
            <a:endParaRPr lang="es-CL" b="1" dirty="0">
              <a:solidFill>
                <a:srgbClr val="FFC000"/>
              </a:solidFill>
            </a:endParaRPr>
          </a:p>
        </p:txBody>
      </p:sp>
      <p:pic>
        <p:nvPicPr>
          <p:cNvPr id="1026" name="Picture 2" descr="Exporta los chats de WhatsApp a tu correo y transfórmalos 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386996"/>
            <a:ext cx="4752528" cy="2925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933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YOU HAVE TO RECORD YOUR DIALOGUE IN ENGLISH</a:t>
            </a:r>
          </a:p>
          <a:p>
            <a:endParaRPr lang="es-MX" dirty="0"/>
          </a:p>
          <a:p>
            <a:r>
              <a:rPr lang="es-MX" dirty="0"/>
              <a:t>COME ON!!!</a:t>
            </a:r>
          </a:p>
          <a:p>
            <a:endParaRPr lang="es-MX" dirty="0"/>
          </a:p>
          <a:p>
            <a:r>
              <a:rPr lang="es-MX" dirty="0"/>
              <a:t>ENJOY THE TASK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FFC000"/>
                </a:solidFill>
              </a:rPr>
              <a:t>B. VOICE-VIDEO RECORDING</a:t>
            </a:r>
            <a:endParaRPr lang="es-CL" dirty="0">
              <a:solidFill>
                <a:srgbClr val="FFC000"/>
              </a:solidFill>
            </a:endParaRPr>
          </a:p>
        </p:txBody>
      </p:sp>
      <p:pic>
        <p:nvPicPr>
          <p:cNvPr id="2050" name="Picture 2" descr="Voice Recording With Background-lite voice record for Android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789040"/>
            <a:ext cx="4883696" cy="2930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041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s-MX" dirty="0">
                <a:solidFill>
                  <a:srgbClr val="00B050"/>
                </a:solidFill>
              </a:rPr>
              <a:t>A) GREETINGS AND FAREWELLS</a:t>
            </a:r>
          </a:p>
          <a:p>
            <a:pPr>
              <a:lnSpc>
                <a:spcPct val="200000"/>
              </a:lnSpc>
            </a:pPr>
            <a:r>
              <a:rPr lang="es-MX" dirty="0">
                <a:solidFill>
                  <a:srgbClr val="00B050"/>
                </a:solidFill>
              </a:rPr>
              <a:t>B) WAYS TO SAY HELLO</a:t>
            </a:r>
          </a:p>
          <a:p>
            <a:pPr>
              <a:lnSpc>
                <a:spcPct val="200000"/>
              </a:lnSpc>
            </a:pPr>
            <a:r>
              <a:rPr lang="es-MX" dirty="0">
                <a:solidFill>
                  <a:srgbClr val="00B050"/>
                </a:solidFill>
              </a:rPr>
              <a:t>D) SELF-INTRODUCTION:</a:t>
            </a:r>
          </a:p>
          <a:p>
            <a:pPr>
              <a:lnSpc>
                <a:spcPct val="200000"/>
              </a:lnSpc>
            </a:pPr>
            <a:r>
              <a:rPr lang="es-MX" dirty="0">
                <a:solidFill>
                  <a:srgbClr val="00B050"/>
                </a:solidFill>
              </a:rPr>
              <a:t>NAME, LAST NAME, AGE, SCHOOL, PROGRAM, LIKES, HOBBIES, MUSIC, FAMILY, NATIONALITY, DREMAS.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FFC000"/>
                </a:solidFill>
              </a:rPr>
              <a:t>TOPICS</a:t>
            </a:r>
            <a:endParaRPr lang="es-CL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983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89A0924E-BF68-4E13-F759-C4AE3C044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5D145896-3A5C-7941-5DC4-0A9C899AB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D39D01E-E6E5-641B-261C-9A186B7E8A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24597"/>
            <a:ext cx="9252520" cy="6834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197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B8356474-1922-B994-49DC-E104AB48C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/>
              <a:t>https://cl.video.search.yahoo.com/search/video;_ylt=AwrErWcqh.liEMUAySNlfgx.?p=SELF+INTRODUCTION+IN+ENGLISH&amp;type=E210CL91215G0&amp;fr=mcafee&amp;fr2=p%3As%2Cv%3Ai%2Cm%3Apivot#id=32&amp;vid=c52902f8e034b08774318b7395d42d49&amp;action=view</a:t>
            </a:r>
            <a:endParaRPr lang="es-CL" dirty="0"/>
          </a:p>
          <a:p>
            <a:endParaRPr lang="es-CL" dirty="0"/>
          </a:p>
          <a:p>
            <a:r>
              <a:rPr lang="es-CL" dirty="0"/>
              <a:t>https://cl.video.search.yahoo.com/search/video;_ylt=AwrErWcqh.liEMUAySNlfgx.?p=SELF+INTRODUCTION+IN+ENGLISH&amp;type=E210CL91215G0&amp;fr=mcafee&amp;fr2=p%3As%2Cv%3Ai%2Cm%3Apivot#id=10&amp;vid=d4c6429c316c6d090f650a5e9b35dcc3&amp;action=view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66D8EBC1-F7A9-FD11-3B97-C4A955602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LINKS OF IDEAS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36972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3138673"/>
              </p:ext>
            </p:extLst>
          </p:nvPr>
        </p:nvGraphicFramePr>
        <p:xfrm>
          <a:off x="409286" y="2447940"/>
          <a:ext cx="8555202" cy="42214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48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6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ASPECTO A EVALUAR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PUNTUACIÓN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7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CL" sz="1400" dirty="0">
                          <a:effectLst/>
                        </a:rPr>
                        <a:t>PUNTUALIDAD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7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CL" sz="1400" dirty="0">
                          <a:effectLst/>
                        </a:rPr>
                        <a:t>CLARIDAD</a:t>
                      </a:r>
                      <a:r>
                        <a:rPr lang="es-CL" sz="1400" baseline="0" dirty="0">
                          <a:effectLst/>
                        </a:rPr>
                        <a:t> DE AUDIO-VIDEO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18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CL" sz="1400" dirty="0">
                          <a:effectLst/>
                        </a:rPr>
                        <a:t>PRESENTACIÓN EN INGLÉS</a:t>
                      </a:r>
                      <a:r>
                        <a:rPr lang="es-CL" sz="1400" baseline="0" dirty="0">
                          <a:effectLst/>
                        </a:rPr>
                        <a:t>: PERSONAL INFO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7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CL" sz="1400" dirty="0">
                          <a:effectLst/>
                        </a:rPr>
                        <a:t>VOLUMEN DE VOZ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7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CL" sz="1400" dirty="0">
                          <a:effectLst/>
                        </a:rPr>
                        <a:t>ORTOGRAFÍA (INGLÉS)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7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CL" sz="1400" dirty="0">
                          <a:effectLst/>
                        </a:rPr>
                        <a:t>USO DE VOCABULARIO ESTUDIADO EN CLASES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165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MX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COHERENCIA DE MENSAJES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18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CL" sz="1400" dirty="0">
                          <a:effectLst/>
                        </a:rPr>
                        <a:t>Presentación cumple con estándar de manejo en idioma a nivel de la asignatura: INGLÉS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165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CL" sz="1400" dirty="0">
                          <a:effectLst/>
                        </a:rPr>
                        <a:t>TIEMPO: 3-5 MIN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3671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09286" y="516643"/>
            <a:ext cx="7043034" cy="1592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45063" algn="l"/>
              </a:tabLst>
            </a:pPr>
            <a:endParaRPr kumimoji="0" lang="es-C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45063" algn="l"/>
              </a:tabLst>
            </a:pPr>
            <a:r>
              <a:rPr kumimoji="0" lang="es-C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RUBRICA DE EVALUACION: WHATSAPP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45063" algn="l"/>
              </a:tabLst>
            </a:pPr>
            <a:r>
              <a:rPr kumimoji="0" 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ESTA NOTA REPRESENTA </a:t>
            </a:r>
            <a:r>
              <a:rPr lang="es-CL" sz="1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…..   </a:t>
            </a:r>
            <a:r>
              <a:rPr kumimoji="0" 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NOTA DEL SEMESTRE.</a:t>
            </a:r>
            <a:endParaRPr kumimoji="0" lang="es-C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45063" algn="l"/>
              </a:tabLst>
            </a:pPr>
            <a:r>
              <a:rPr kumimoji="0" 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PUNTUACIÓN:                      </a:t>
            </a:r>
            <a:r>
              <a:rPr kumimoji="0" lang="es-CL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0 INSATISFACTORIO 1 REGULAR  2 BUENO 3 EXCELENTE</a:t>
            </a:r>
            <a:endParaRPr kumimoji="0" lang="es-C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45063" algn="l"/>
              </a:tabLst>
            </a:pPr>
            <a:r>
              <a:rPr kumimoji="0" lang="es-CL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      </a:t>
            </a:r>
            <a:endParaRPr kumimoji="0" 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488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381</TotalTime>
  <Words>343</Words>
  <Application>Microsoft Office PowerPoint</Application>
  <PresentationFormat>Presentación en pantalla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Candara</vt:lpstr>
      <vt:lpstr>Symbol</vt:lpstr>
      <vt:lpstr>Forma de onda</vt:lpstr>
      <vt:lpstr>Presentación de PowerPoint</vt:lpstr>
      <vt:lpstr>OBJETIVO DE LA ACTIVIDAD</vt:lpstr>
      <vt:lpstr>A. self-introduction</vt:lpstr>
      <vt:lpstr>B. VOICE-VIDEO RECORDING</vt:lpstr>
      <vt:lpstr>TOPICS</vt:lpstr>
      <vt:lpstr>Presentación de PowerPoint</vt:lpstr>
      <vt:lpstr>LINKS OF IDEAS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</dc:creator>
  <cp:lastModifiedBy>Manuel Jesus Molina Osorio</cp:lastModifiedBy>
  <cp:revision>15</cp:revision>
  <dcterms:created xsi:type="dcterms:W3CDTF">2020-06-03T17:34:01Z</dcterms:created>
  <dcterms:modified xsi:type="dcterms:W3CDTF">2023-10-04T15:27:05Z</dcterms:modified>
</cp:coreProperties>
</file>