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184" autoAdjust="0"/>
  </p:normalViewPr>
  <p:slideViewPr>
    <p:cSldViewPr snapToGrid="0">
      <p:cViewPr varScale="1">
        <p:scale>
          <a:sx n="83" d="100"/>
          <a:sy n="83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20EFBB7-0769-4554-96E3-51B5B6698D5A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SAY THE WORD</a:t>
          </a:r>
        </a:p>
      </dgm:t>
    </dgm:pt>
    <dgm:pt modelId="{B5DFE748-686E-4A08-944E-9D07F9FA6B48}" type="parTrans" cxnId="{17C9D25A-BC5F-418E-9A4A-29DD9C57BD39}">
      <dgm:prSet/>
      <dgm:spPr/>
      <dgm:t>
        <a:bodyPr rtlCol="0"/>
        <a:lstStyle/>
        <a:p>
          <a:pPr rtl="0"/>
          <a:endParaRPr lang="es-ES" noProof="0" dirty="0"/>
        </a:p>
      </dgm:t>
    </dgm:pt>
    <dgm:pt modelId="{FD3AFE35-532F-4AE8-BAB4-DFA3B4B611F6}" type="sibTrans" cxnId="{17C9D25A-BC5F-418E-9A4A-29DD9C57BD39}">
      <dgm:prSet/>
      <dgm:spPr/>
      <dgm:t>
        <a:bodyPr rtlCol="0"/>
        <a:lstStyle/>
        <a:p>
          <a:pPr rtl="0"/>
          <a:endParaRPr lang="es-ES" noProof="0" dirty="0"/>
        </a:p>
      </dgm:t>
    </dgm:pt>
    <dgm:pt modelId="{A533B6C7-3203-4AEE-95BC-E867D49C88B5}">
      <dgm:prSet phldrT="[Text]"/>
      <dgm:spPr>
        <a:solidFill>
          <a:schemeClr val="accent2">
            <a:lumMod val="75000"/>
          </a:schemeClr>
        </a:solidFill>
      </dgm:spPr>
      <dgm:t>
        <a:bodyPr rtlCol="0"/>
        <a:lstStyle/>
        <a:p>
          <a:pPr rtl="0"/>
          <a:r>
            <a:rPr lang="es-E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SPELL IT OUT</a:t>
          </a:r>
        </a:p>
      </dgm:t>
    </dgm:pt>
    <dgm:pt modelId="{4FCAF1A9-8A97-45AC-B4A5-B91AEE5BC9BB}" type="parTrans" cxnId="{0FE563DE-8338-4B45-BCFD-251C8642CABA}">
      <dgm:prSet/>
      <dgm:spPr/>
      <dgm:t>
        <a:bodyPr rtlCol="0"/>
        <a:lstStyle/>
        <a:p>
          <a:pPr rtl="0"/>
          <a:endParaRPr lang="es-ES" noProof="0" dirty="0"/>
        </a:p>
      </dgm:t>
    </dgm:pt>
    <dgm:pt modelId="{634EAA8A-B09B-42FE-8301-99FBFB2B9BD8}" type="sibTrans" cxnId="{0FE563DE-8338-4B45-BCFD-251C8642CABA}">
      <dgm:prSet/>
      <dgm:spPr/>
      <dgm:t>
        <a:bodyPr rtlCol="0"/>
        <a:lstStyle/>
        <a:p>
          <a:pPr rtl="0"/>
          <a:endParaRPr lang="es-ES" noProof="0" dirty="0"/>
        </a:p>
      </dgm:t>
    </dgm:pt>
    <dgm:pt modelId="{4A4045ED-A119-4AA6-9C68-5FB2FD000427}">
      <dgm:prSet phldrT="[Text]"/>
      <dgm:spPr>
        <a:solidFill>
          <a:schemeClr val="accent4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REPEAT THE WORD</a:t>
          </a:r>
        </a:p>
      </dgm:t>
    </dgm:pt>
    <dgm:pt modelId="{3AFC7164-9B18-4D91-8BCD-E06AEDF44A1B}" type="parTrans" cxnId="{1BD59E24-EEF8-4998-8DB1-3343142CAF57}">
      <dgm:prSet/>
      <dgm:spPr/>
      <dgm:t>
        <a:bodyPr rtlCol="0"/>
        <a:lstStyle/>
        <a:p>
          <a:pPr rtl="0"/>
          <a:endParaRPr lang="es-ES" noProof="0" dirty="0"/>
        </a:p>
      </dgm:t>
    </dgm:pt>
    <dgm:pt modelId="{858335E1-0756-4935-AE41-5B216DCCD948}" type="sibTrans" cxnId="{1BD59E24-EEF8-4998-8DB1-3343142CAF57}">
      <dgm:prSet/>
      <dgm:spPr/>
      <dgm:t>
        <a:bodyPr rtlCol="0"/>
        <a:lstStyle/>
        <a:p>
          <a:pPr rtl="0"/>
          <a:endParaRPr lang="es-ES" noProof="0" dirty="0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3"/>
      <dgm:spPr/>
    </dgm:pt>
    <dgm:pt modelId="{A8B898EB-38C9-408E-9FE2-CB5C874FA50A}" type="pres">
      <dgm:prSet presAssocID="{620EFBB7-0769-4554-96E3-51B5B6698D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3"/>
      <dgm:spPr/>
    </dgm:pt>
    <dgm:pt modelId="{9F236B2A-6433-401D-953E-FC86D923A3BE}" type="pres">
      <dgm:prSet presAssocID="{A533B6C7-3203-4AEE-95BC-E867D49C88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3"/>
      <dgm:spPr/>
    </dgm:pt>
    <dgm:pt modelId="{12FEB779-618B-4854-88E9-390575D436B8}" type="pres">
      <dgm:prSet presAssocID="{4A4045ED-A119-4AA6-9C68-5FB2FD0004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4C47BF0C-5B6B-47F0-A6B5-4894696B5CAD}" type="presOf" srcId="{620EFBB7-0769-4554-96E3-51B5B6698D5A}" destId="{A8B898EB-38C9-408E-9FE2-CB5C874FA50A}" srcOrd="1" destOrd="0" presId="urn:microsoft.com/office/officeart/2005/8/layout/list1"/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72FBC52A-80BD-4D8D-8201-EC70459479E5}" type="presOf" srcId="{A533B6C7-3203-4AEE-95BC-E867D49C88B5}" destId="{9F236B2A-6433-401D-953E-FC86D923A3BE}" srcOrd="1" destOrd="0" presId="urn:microsoft.com/office/officeart/2005/8/layout/list1"/>
    <dgm:cxn modelId="{FFC7372E-FB9E-4701-9673-F683E4BC8F79}" type="presOf" srcId="{4A4045ED-A119-4AA6-9C68-5FB2FD000427}" destId="{35933558-DB26-4802-B4E2-672716F88346}" srcOrd="0" destOrd="0" presId="urn:microsoft.com/office/officeart/2005/8/layout/list1"/>
    <dgm:cxn modelId="{AE191E4D-5CAB-4318-B26C-FF45842DE147}" type="presOf" srcId="{A533B6C7-3203-4AEE-95BC-E867D49C88B5}" destId="{1281A6D2-5A4B-4B28-A324-2451A8523897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8028E8BF-8455-4118-B99A-A0686340C34D}" type="presOf" srcId="{2A136A90-6B59-45AD-BBA1-85AFD032E8F8}" destId="{183A34DF-AA92-49E1-8191-0CF6AD17A6AA}" srcOrd="0" destOrd="0" presId="urn:microsoft.com/office/officeart/2005/8/layout/list1"/>
    <dgm:cxn modelId="{DAB080D3-9720-409D-92F9-E4C628DAB5DB}" type="presOf" srcId="{620EFBB7-0769-4554-96E3-51B5B6698D5A}" destId="{428AD880-175D-49F1-A1F6-97F367C387BF}" srcOrd="0" destOrd="0" presId="urn:microsoft.com/office/officeart/2005/8/layout/list1"/>
    <dgm:cxn modelId="{F8ADA4DB-B32F-4B73-8A10-82145969B0D4}" type="presOf" srcId="{4A4045ED-A119-4AA6-9C68-5FB2FD000427}" destId="{12FEB779-618B-4854-88E9-390575D436B8}" srcOrd="1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35086FED-D703-4638-98BD-FE920FA5FBDD}" type="presParOf" srcId="{183A34DF-AA92-49E1-8191-0CF6AD17A6AA}" destId="{8F706C0E-1AB2-4161-86CE-4B3594B6EE51}" srcOrd="0" destOrd="0" presId="urn:microsoft.com/office/officeart/2005/8/layout/list1"/>
    <dgm:cxn modelId="{3FD846C1-1AA1-4813-BE57-63765B60AAC5}" type="presParOf" srcId="{8F706C0E-1AB2-4161-86CE-4B3594B6EE51}" destId="{428AD880-175D-49F1-A1F6-97F367C387BF}" srcOrd="0" destOrd="0" presId="urn:microsoft.com/office/officeart/2005/8/layout/list1"/>
    <dgm:cxn modelId="{5B04AB5B-9799-43BD-8D52-7AC40E55F47A}" type="presParOf" srcId="{8F706C0E-1AB2-4161-86CE-4B3594B6EE51}" destId="{A8B898EB-38C9-408E-9FE2-CB5C874FA50A}" srcOrd="1" destOrd="0" presId="urn:microsoft.com/office/officeart/2005/8/layout/list1"/>
    <dgm:cxn modelId="{5E58D9F8-1C6A-4C88-8692-866BDA2FB234}" type="presParOf" srcId="{183A34DF-AA92-49E1-8191-0CF6AD17A6AA}" destId="{010CCE66-3FB9-4F51-BDBC-33ABD28D8225}" srcOrd="1" destOrd="0" presId="urn:microsoft.com/office/officeart/2005/8/layout/list1"/>
    <dgm:cxn modelId="{5B5BD3E0-6AA5-405C-86F6-6189D7D1BBB2}" type="presParOf" srcId="{183A34DF-AA92-49E1-8191-0CF6AD17A6AA}" destId="{CD67A140-C3A5-43E4-BD28-3C31B61E6EA3}" srcOrd="2" destOrd="0" presId="urn:microsoft.com/office/officeart/2005/8/layout/list1"/>
    <dgm:cxn modelId="{88AA28E7-36CD-44A7-8ADB-4D1F8916FBC1}" type="presParOf" srcId="{183A34DF-AA92-49E1-8191-0CF6AD17A6AA}" destId="{B5CDED1F-8360-491C-9402-4F19E16BD667}" srcOrd="3" destOrd="0" presId="urn:microsoft.com/office/officeart/2005/8/layout/list1"/>
    <dgm:cxn modelId="{FF7413D7-D548-4681-A585-70D1AABC67F9}" type="presParOf" srcId="{183A34DF-AA92-49E1-8191-0CF6AD17A6AA}" destId="{77070C8B-4365-4FE5-A117-9CDBA9EA1B7B}" srcOrd="4" destOrd="0" presId="urn:microsoft.com/office/officeart/2005/8/layout/list1"/>
    <dgm:cxn modelId="{71A0FD2B-4499-4733-9591-DA4C05395BCE}" type="presParOf" srcId="{77070C8B-4365-4FE5-A117-9CDBA9EA1B7B}" destId="{1281A6D2-5A4B-4B28-A324-2451A8523897}" srcOrd="0" destOrd="0" presId="urn:microsoft.com/office/officeart/2005/8/layout/list1"/>
    <dgm:cxn modelId="{30A09A04-D072-417D-A61D-934C676DCDCF}" type="presParOf" srcId="{77070C8B-4365-4FE5-A117-9CDBA9EA1B7B}" destId="{9F236B2A-6433-401D-953E-FC86D923A3BE}" srcOrd="1" destOrd="0" presId="urn:microsoft.com/office/officeart/2005/8/layout/list1"/>
    <dgm:cxn modelId="{524522B1-B159-42B4-B665-C9379A55DCC7}" type="presParOf" srcId="{183A34DF-AA92-49E1-8191-0CF6AD17A6AA}" destId="{622D5052-0558-4614-99B8-0AD5AD5D765D}" srcOrd="5" destOrd="0" presId="urn:microsoft.com/office/officeart/2005/8/layout/list1"/>
    <dgm:cxn modelId="{E7BEC372-D400-47C9-A797-96ADB89A1753}" type="presParOf" srcId="{183A34DF-AA92-49E1-8191-0CF6AD17A6AA}" destId="{87E2FD7C-0729-47B8-B1FB-A44E439BE764}" srcOrd="6" destOrd="0" presId="urn:microsoft.com/office/officeart/2005/8/layout/list1"/>
    <dgm:cxn modelId="{417F3911-D9AF-4E19-9D90-8109AFEFCD0B}" type="presParOf" srcId="{183A34DF-AA92-49E1-8191-0CF6AD17A6AA}" destId="{6052B25F-36DF-4A5F-BA08-1F9785D05B9B}" srcOrd="7" destOrd="0" presId="urn:microsoft.com/office/officeart/2005/8/layout/list1"/>
    <dgm:cxn modelId="{3DE435C5-4ABA-458C-BF3A-884235FEC02F}" type="presParOf" srcId="{183A34DF-AA92-49E1-8191-0CF6AD17A6AA}" destId="{C731DBC8-0E99-4639-ACA2-7ACEFA2844BF}" srcOrd="8" destOrd="0" presId="urn:microsoft.com/office/officeart/2005/8/layout/list1"/>
    <dgm:cxn modelId="{9CE7FB1B-7AC6-451B-AD05-46E39FAC0010}" type="presParOf" srcId="{C731DBC8-0E99-4639-ACA2-7ACEFA2844BF}" destId="{35933558-DB26-4802-B4E2-672716F88346}" srcOrd="0" destOrd="0" presId="urn:microsoft.com/office/officeart/2005/8/layout/list1"/>
    <dgm:cxn modelId="{D7FA96C3-741B-437E-86F3-1F9B666F84B5}" type="presParOf" srcId="{C731DBC8-0E99-4639-ACA2-7ACEFA2844BF}" destId="{12FEB779-618B-4854-88E9-390575D436B8}" srcOrd="1" destOrd="0" presId="urn:microsoft.com/office/officeart/2005/8/layout/list1"/>
    <dgm:cxn modelId="{3A498131-4138-44B4-9C9F-8B31018D776D}" type="presParOf" srcId="{183A34DF-AA92-49E1-8191-0CF6AD17A6AA}" destId="{0E7DA70E-372B-453D-9992-B9F46E5D404C}" srcOrd="9" destOrd="0" presId="urn:microsoft.com/office/officeart/2005/8/layout/list1"/>
    <dgm:cxn modelId="{14BB65EA-6E97-4ECF-BD27-4835B736C81E}" type="presParOf" srcId="{183A34DF-AA92-49E1-8191-0CF6AD17A6AA}" destId="{E7351307-5BD1-403B-A1BF-1058796C5E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600229"/>
          <a:ext cx="721071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60535" y="54109"/>
          <a:ext cx="5047501" cy="109224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rtlCol="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SAY THE WORD</a:t>
          </a:r>
        </a:p>
      </dsp:txBody>
      <dsp:txXfrm>
        <a:off x="413854" y="107428"/>
        <a:ext cx="4940863" cy="985602"/>
      </dsp:txXfrm>
    </dsp:sp>
    <dsp:sp modelId="{87E2FD7C-0729-47B8-B1FB-A44E439BE764}">
      <dsp:nvSpPr>
        <dsp:cNvPr id="0" name=""/>
        <dsp:cNvSpPr/>
      </dsp:nvSpPr>
      <dsp:spPr>
        <a:xfrm>
          <a:off x="0" y="2278549"/>
          <a:ext cx="721071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360535" y="1732429"/>
          <a:ext cx="5047501" cy="109224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rtlCol="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SPELL IT OUT</a:t>
          </a:r>
        </a:p>
      </dsp:txBody>
      <dsp:txXfrm>
        <a:off x="413854" y="1785748"/>
        <a:ext cx="4940863" cy="985602"/>
      </dsp:txXfrm>
    </dsp:sp>
    <dsp:sp modelId="{E7351307-5BD1-403B-A1BF-1058796C5E99}">
      <dsp:nvSpPr>
        <dsp:cNvPr id="0" name=""/>
        <dsp:cNvSpPr/>
      </dsp:nvSpPr>
      <dsp:spPr>
        <a:xfrm>
          <a:off x="0" y="3956869"/>
          <a:ext cx="721071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3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360535" y="3410749"/>
          <a:ext cx="5047501" cy="1092240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84" tIns="0" rIns="190784" bIns="0" numCol="1" spcCol="1270" rtlCol="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REPEAT THE WORD</a:t>
          </a:r>
        </a:p>
      </dsp:txBody>
      <dsp:txXfrm>
        <a:off x="413854" y="3464068"/>
        <a:ext cx="4940863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659A35A-B45A-471D-8798-A1F6346609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CDBCFF-DB1C-4148-AE10-0009F0ABF6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FAB773-D4F3-4D9F-BB29-A293ECAFEF5E}" type="datetime1">
              <a:rPr lang="es-ES" smtClean="0"/>
              <a:t>08/08/2023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624F19-BD09-4F8A-BEC3-5B4EC46FB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76897F4-4C0C-4FAD-84FC-2E6522438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4D6EF6-E2EF-452B-A550-B4BEBF67A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484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020FA8F-6BE0-40D3-BE19-AC6CF0B916D5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53816F-A1CF-4485-B308-1B9F14B36EA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853816F-A1CF-4485-B308-1B9F14B36EA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00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53816F-A1CF-4485-B308-1B9F14B36EA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40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53816F-A1CF-4485-B308-1B9F14B36EA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40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853816F-A1CF-4485-B308-1B9F14B36EA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9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53816F-A1CF-4485-B308-1B9F14B36EA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56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53816F-A1CF-4485-B308-1B9F14B36EA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62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D62566-0710-45B2-B310-772E622AFE9F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AF27D-279D-4302-874C-D09F732E2CF2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83955-2443-4FCA-8015-0490882C9BFB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3AC4A4-50BC-4750-A054-699243B4C58A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5F677E-FB07-4C90-AB50-BE616FE5FE5D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3D9EF8-C4B2-4E45-BC1B-AEE354981442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6F666-DBE2-4571-8046-330783867661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BBB804-1746-4A5A-9860-70493B20F706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40A2D4-DAC8-4FCC-92BC-C921AD4341DF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25A7856-7F7E-4CCD-9536-900F202AE834}" type="datetime1">
              <a:rPr lang="es-ES" noProof="0" smtClean="0"/>
              <a:t>08/08/2023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CEC5C30-0B3A-4B13-ADDD-7C63C8AA921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16.png"/><Relationship Id="rId10" Type="http://schemas.openxmlformats.org/officeDocument/2006/relationships/image" Target="../media/image25.jpeg"/><Relationship Id="rId4" Type="http://schemas.openxmlformats.org/officeDocument/2006/relationships/image" Target="../media/image19.svg"/><Relationship Id="rId9" Type="http://schemas.openxmlformats.org/officeDocument/2006/relationships/image" Target="../media/image24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6.png"/><Relationship Id="rId4" Type="http://schemas.openxmlformats.org/officeDocument/2006/relationships/image" Target="../media/image6.sv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33.jpe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 rtlCol="0">
            <a:normAutofit/>
          </a:bodyPr>
          <a:lstStyle/>
          <a:p>
            <a:pPr rtl="0"/>
            <a:r>
              <a:rPr lang="es" sz="8000" dirty="0">
                <a:solidFill>
                  <a:schemeClr val="bg1"/>
                </a:solidFill>
                <a:latin typeface="Rockwell" panose="02060603020205020403" pitchFamily="18" charset="0"/>
              </a:rPr>
              <a:t>SPELLING BEE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1882"/>
            <a:ext cx="9144000" cy="1655762"/>
          </a:xfrm>
        </p:spPr>
        <p:txBody>
          <a:bodyPr rtlCol="0">
            <a:normAutofit/>
          </a:bodyPr>
          <a:lstStyle/>
          <a:p>
            <a:pPr rtl="0"/>
            <a:r>
              <a:rPr lang="e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2023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38C78E9-7A5C-EFB6-F844-7FC08E80F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3"/>
            <a:ext cx="1580467" cy="1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CA8F7AC3-E238-B860-F27F-1C5AF8A42E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1430" y="3674661"/>
            <a:ext cx="2161413" cy="2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</p:grpSp>
        <p:pic>
          <p:nvPicPr>
            <p:cNvPr id="11" name="Gráfico 10" descr="Portapapeles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C7B220-04D2-E70D-292E-9E9C8211E7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09" y="1825625"/>
            <a:ext cx="652700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2C3BFC2-F851-D903-0548-A811E166A8D0}"/>
              </a:ext>
            </a:extLst>
          </p:cNvPr>
          <p:cNvSpPr txBox="1"/>
          <p:nvPr/>
        </p:nvSpPr>
        <p:spPr>
          <a:xfrm>
            <a:off x="404869" y="496370"/>
            <a:ext cx="8557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LICENSE PLATES OF THE WORLD</a:t>
            </a:r>
            <a:endParaRPr lang="es-CL" sz="36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C5A700D-E015-8D7D-8B57-C77F8521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55F49867-1355-7F47-2E0B-E322DA3E2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1293" y="-142373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3" y="96966"/>
            <a:ext cx="8378529" cy="1027257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LICENSE PLATES OF THE WORLD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80FAC8-A68E-47AE-9778-F3A5964812E2}"/>
              </a:ext>
            </a:extLst>
          </p:cNvPr>
          <p:cNvSpPr/>
          <p:nvPr/>
        </p:nvSpPr>
        <p:spPr>
          <a:xfrm>
            <a:off x="521282" y="926296"/>
            <a:ext cx="817071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-E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SPELL IN ENGLISH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AE49640-1F41-49EF-9DE6-5B8BD818E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36324" cy="7050231"/>
            <a:chOff x="9055676" y="0"/>
            <a:chExt cx="3136324" cy="7050231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</p:grpSp>
        <p:pic>
          <p:nvPicPr>
            <p:cNvPr id="12" name="Gráfico 11" descr="Camisa">
              <a:extLst>
                <a:ext uri="{FF2B5EF4-FFF2-40B4-BE49-F238E27FC236}">
                  <a16:creationId xmlns:a16="http://schemas.microsoft.com/office/drawing/2014/main" id="{D0B86988-B817-439D-A6A5-18064726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87424">
              <a:off x="9541289" y="4083626"/>
              <a:ext cx="1951759" cy="1951759"/>
            </a:xfrm>
            <a:prstGeom prst="rect">
              <a:avLst/>
            </a:prstGeom>
          </p:spPr>
        </p:pic>
        <p:pic>
          <p:nvPicPr>
            <p:cNvPr id="14" name="Gráfico 13" descr="Gafas">
              <a:extLst>
                <a:ext uri="{FF2B5EF4-FFF2-40B4-BE49-F238E27FC236}">
                  <a16:creationId xmlns:a16="http://schemas.microsoft.com/office/drawing/2014/main" id="{92AEA3DE-CFDD-499C-B6AD-99345EA1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795024">
              <a:off x="11018693" y="3451676"/>
              <a:ext cx="1034563" cy="1034563"/>
            </a:xfrm>
            <a:prstGeom prst="rect">
              <a:avLst/>
            </a:prstGeom>
          </p:spPr>
        </p:pic>
        <p:pic>
          <p:nvPicPr>
            <p:cNvPr id="16" name="Gráfico 15" descr="Bota">
              <a:extLst>
                <a:ext uri="{FF2B5EF4-FFF2-40B4-BE49-F238E27FC236}">
                  <a16:creationId xmlns:a16="http://schemas.microsoft.com/office/drawing/2014/main" id="{BDFF0140-1CC8-4F76-B83E-EFC26BF5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7835" y="5595504"/>
              <a:ext cx="1454727" cy="1454727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73F158-0E70-33C0-7ECA-F406E9B5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2" y="2039612"/>
            <a:ext cx="2907530" cy="16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173773B-3AD8-345B-2127-E7CCA77F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87" y="2149151"/>
            <a:ext cx="2705100" cy="142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375DDC7-819A-C179-F004-828AB2CC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37" y="2044166"/>
            <a:ext cx="2761562" cy="143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8301F14-8AD8-19B3-FE72-5C9ABC738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0" y="4100355"/>
            <a:ext cx="4224259" cy="22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86A013D-5E2F-03C8-77ED-27D8C6D9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45" y="3741706"/>
            <a:ext cx="4639179" cy="24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58C30-3E77-5CC3-286F-D49C824B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Logotipo&#10;&#10;Descripción generada automáticamente">
            <a:extLst>
              <a:ext uri="{FF2B5EF4-FFF2-40B4-BE49-F238E27FC236}">
                <a16:creationId xmlns:a16="http://schemas.microsoft.com/office/drawing/2014/main" id="{F33CC4BF-C563-F804-E650-EF1000A092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11293" y="-142373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THE MORE YOU PRACTICE…</a:t>
            </a:r>
            <a:br>
              <a:rPr lang="es-E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THE MORE YOU LEARN!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32CE14B-3BA1-4454-827F-25161105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740539"/>
              </p:ext>
            </p:extLst>
          </p:nvPr>
        </p:nvGraphicFramePr>
        <p:xfrm>
          <a:off x="521283" y="1608089"/>
          <a:ext cx="7210716" cy="494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dirty="0"/>
              </a:p>
            </p:txBody>
          </p:sp>
        </p:grpSp>
        <p:pic>
          <p:nvPicPr>
            <p:cNvPr id="13" name="Gráfico 12" descr="Vaso de precipitados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C7F97B07-4D9E-C3BE-0180-D42A2F514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F40444EA-E9A8-3278-0789-BBFC457F1E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1293" y="-142373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YOU CAN DO IT!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</p:grpSp>
        <p:pic>
          <p:nvPicPr>
            <p:cNvPr id="12" name="Gráfico 11" descr="Tubos de ensayo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750720-C8D3-E6E8-7E53-DAA2D092DD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3" y="1529617"/>
            <a:ext cx="4336953" cy="22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42ED4E8-967E-2687-E3A2-AEE5329E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53" y="539827"/>
            <a:ext cx="3734081" cy="2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F605E4D-86B3-021C-2879-5D530F79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3" y="3905948"/>
            <a:ext cx="3913116" cy="293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BD72DD3-7BE5-5AC3-1D7A-95032894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51" y="3896046"/>
            <a:ext cx="5055378" cy="25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61847EF-907E-7DFB-707E-14C666B7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585D0F1-5D7D-2A78-701C-142905F6F8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1293" y="-142373"/>
            <a:ext cx="1080707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9814" y="1384482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96588" y="872673"/>
            <a:ext cx="9144000" cy="1655762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IS FUNTASTIC!!!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A123BD8-A09C-49C0-98E8-54B55610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CB00449-E308-4DF3-9CFD-9A7D30B67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6A56DF0C-1331-406E-AEE6-06E0E59F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8D22565-F42F-439B-A6A4-CF161165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46E3E84-D1E6-4422-AA93-3EE98A82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39130E3C-1E93-4315-AE76-13C55147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FEC1660-205F-490E-800A-0D57D250B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65F538-0DFF-0F7F-634E-314E830F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03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E904320-C040-E214-E91D-9D89B83EAC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11293" y="-142373"/>
            <a:ext cx="1080707" cy="108070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A9D53EF-D181-113B-F3FE-3BF39475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18" y="142954"/>
            <a:ext cx="6658341" cy="65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5271_TF33787325_Win32" id="{00AD517F-643A-47EA-BF89-DF678A849B74}" vid="{EA3C9CBA-2971-4B81-86D0-5CC708F1280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Seguridad de laboratorio</Template>
  <TotalTime>13</TotalTime>
  <Words>53</Words>
  <Application>Microsoft Office PowerPoint</Application>
  <PresentationFormat>Panorámica</PresentationFormat>
  <Paragraphs>17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Tahoma</vt:lpstr>
      <vt:lpstr>Tema de Office</vt:lpstr>
      <vt:lpstr>SPELLING BEE</vt:lpstr>
      <vt:lpstr>Presentación de PowerPoint</vt:lpstr>
      <vt:lpstr>LICENSE PLATES OF THE WORLD</vt:lpstr>
      <vt:lpstr>THE MORE YOU PRACTICE… THE MORE YOU LEARN!</vt:lpstr>
      <vt:lpstr>YOU CAN DO IT!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BEE</dc:title>
  <dc:creator>Manuel Jesus Molina Osorio</dc:creator>
  <cp:lastModifiedBy>Manuel Jesus Molina Osorio</cp:lastModifiedBy>
  <cp:revision>4</cp:revision>
  <dcterms:created xsi:type="dcterms:W3CDTF">2023-08-08T20:45:12Z</dcterms:created>
  <dcterms:modified xsi:type="dcterms:W3CDTF">2023-08-08T20:58:37Z</dcterms:modified>
</cp:coreProperties>
</file>