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BE65-6EA6-4C8A-9DBD-739919EE5C24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4AEA5-7463-43A4-9E84-0D42BA889C66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>
                <a:latin typeface="Arial Black" pitchFamily="34" charset="0"/>
              </a:rPr>
              <a:t>CÓMO CREAR UNA LLUVIA DE IDEAS CON JAMBOARD</a:t>
            </a:r>
            <a:endParaRPr lang="es-CL" b="1" dirty="0"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</a:bodyPr>
          <a:lstStyle/>
          <a:p>
            <a:r>
              <a:rPr lang="es-CL" sz="3500" dirty="0" smtClean="0">
                <a:latin typeface="Arial Black" pitchFamily="34" charset="0"/>
              </a:rPr>
              <a:t>ASÍ SE VE UN JAM CON RESPUESTAS DE LOS ESTUDIANTES:</a:t>
            </a:r>
            <a:endParaRPr lang="es-CL" sz="3500" dirty="0">
              <a:latin typeface="Arial Black" pitchFamily="34" charset="0"/>
            </a:endParaRP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00087" y="1620044"/>
            <a:ext cx="774382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1857356" y="6215082"/>
            <a:ext cx="564360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NO OLVIDEN QUE PODEMOS TRABAJAR EN LÍNEA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500" dirty="0" smtClean="0">
                <a:latin typeface="Arial Black" pitchFamily="34" charset="0"/>
              </a:rPr>
              <a:t/>
            </a:r>
            <a:br>
              <a:rPr lang="es-CL" sz="3500" dirty="0" smtClean="0">
                <a:latin typeface="Arial Black" pitchFamily="34" charset="0"/>
              </a:rPr>
            </a:br>
            <a:r>
              <a:rPr lang="es-CL" sz="3500" dirty="0" smtClean="0">
                <a:latin typeface="Arial Black" pitchFamily="34" charset="0"/>
              </a:rPr>
              <a:t>Primero, ingresaremos a la </a:t>
            </a:r>
            <a:r>
              <a:rPr lang="es-CL" sz="3500" dirty="0" err="1" smtClean="0">
                <a:latin typeface="Arial Black" pitchFamily="34" charset="0"/>
              </a:rPr>
              <a:t>app</a:t>
            </a:r>
            <a:r>
              <a:rPr lang="es-CL" sz="3500" dirty="0" smtClean="0">
                <a:latin typeface="Arial Black" pitchFamily="34" charset="0"/>
              </a:rPr>
              <a:t> de </a:t>
            </a:r>
            <a:r>
              <a:rPr lang="es-CL" sz="3500" dirty="0" err="1" smtClean="0">
                <a:latin typeface="Arial Black" pitchFamily="34" charset="0"/>
              </a:rPr>
              <a:t>Jamboard</a:t>
            </a:r>
            <a:r>
              <a:rPr lang="es-CL" sz="3500" dirty="0" smtClean="0">
                <a:latin typeface="Arial Black" pitchFamily="34" charset="0"/>
              </a:rPr>
              <a:t>, a través de nuestra cuenta de </a:t>
            </a:r>
            <a:r>
              <a:rPr lang="es-CL" sz="3500" dirty="0" err="1" smtClean="0">
                <a:latin typeface="Arial Black" pitchFamily="34" charset="0"/>
              </a:rPr>
              <a:t>Gmail</a:t>
            </a:r>
            <a:r>
              <a:rPr lang="es-CL" sz="3500" dirty="0" smtClean="0">
                <a:latin typeface="Arial Black" pitchFamily="34" charset="0"/>
              </a:rPr>
              <a:t>:</a:t>
            </a:r>
            <a:endParaRPr lang="es-CL" sz="3500" dirty="0">
              <a:latin typeface="Arial Black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00240"/>
            <a:ext cx="4786346" cy="4136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>
            <a:normAutofit/>
          </a:bodyPr>
          <a:lstStyle/>
          <a:p>
            <a:r>
              <a:rPr lang="es-CL" sz="3000" dirty="0" smtClean="0">
                <a:latin typeface="Arial Black" pitchFamily="34" charset="0"/>
              </a:rPr>
              <a:t>La página se verá en blanco; pero en la esquina inferior derecha debes presionar “Nuevo </a:t>
            </a:r>
            <a:r>
              <a:rPr lang="es-CL" sz="3000" dirty="0" err="1" smtClean="0">
                <a:latin typeface="Arial Black" pitchFamily="34" charset="0"/>
              </a:rPr>
              <a:t>Jam</a:t>
            </a:r>
            <a:r>
              <a:rPr lang="es-CL" sz="3000" dirty="0" smtClean="0">
                <a:latin typeface="Arial Black" pitchFamily="34" charset="0"/>
              </a:rPr>
              <a:t>” para crear tu recurso.</a:t>
            </a:r>
            <a:endParaRPr lang="es-CL" sz="3000" dirty="0"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496"/>
            <a:ext cx="8180635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Conector recto de flecha"/>
          <p:cNvCxnSpPr/>
          <p:nvPr/>
        </p:nvCxnSpPr>
        <p:spPr>
          <a:xfrm rot="16200000" flipH="1">
            <a:off x="4321967" y="3036091"/>
            <a:ext cx="2786082" cy="2000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>
                <a:latin typeface="Arial Black" pitchFamily="34" charset="0"/>
              </a:rPr>
              <a:t>Al crear nuevo </a:t>
            </a:r>
            <a:r>
              <a:rPr lang="es-CL" dirty="0" err="1" smtClean="0">
                <a:latin typeface="Arial Black" pitchFamily="34" charset="0"/>
              </a:rPr>
              <a:t>Jam</a:t>
            </a:r>
            <a:r>
              <a:rPr lang="es-CL" dirty="0" smtClean="0">
                <a:latin typeface="Arial Black" pitchFamily="34" charset="0"/>
              </a:rPr>
              <a:t>, se verá así:</a:t>
            </a:r>
            <a:endParaRPr lang="es-CL" dirty="0"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88159"/>
            <a:ext cx="8229600" cy="444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4357686" y="3429000"/>
            <a:ext cx="3429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>
                <a:latin typeface="Arial Black" pitchFamily="34" charset="0"/>
              </a:rPr>
              <a:t>Debes presionar aquí para ponerle el nombre a tu </a:t>
            </a:r>
            <a:r>
              <a:rPr lang="es-CL" dirty="0" err="1" smtClean="0">
                <a:latin typeface="Arial Black" pitchFamily="34" charset="0"/>
              </a:rPr>
              <a:t>Jam</a:t>
            </a:r>
            <a:r>
              <a:rPr lang="es-CL" dirty="0" smtClean="0">
                <a:latin typeface="Arial Black" pitchFamily="34" charset="0"/>
              </a:rPr>
              <a:t>.</a:t>
            </a:r>
            <a:endParaRPr lang="es-CL" dirty="0">
              <a:latin typeface="Arial Black" pitchFamily="34" charset="0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rot="10800000">
            <a:off x="2143108" y="2428868"/>
            <a:ext cx="2214578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000" dirty="0" smtClean="0">
                <a:latin typeface="Arial Black" pitchFamily="34" charset="0"/>
              </a:rPr>
              <a:t>Una vez le pusimos nombre a nuestro </a:t>
            </a:r>
            <a:r>
              <a:rPr lang="es-CL" sz="3000" dirty="0" err="1" smtClean="0">
                <a:latin typeface="Arial Black" pitchFamily="34" charset="0"/>
              </a:rPr>
              <a:t>Jam</a:t>
            </a:r>
            <a:r>
              <a:rPr lang="es-CL" sz="3000" dirty="0" smtClean="0">
                <a:latin typeface="Arial Black" pitchFamily="34" charset="0"/>
              </a:rPr>
              <a:t>, podemos acceder a escribir las instrucciones en un cuadro de texto:</a:t>
            </a:r>
            <a:endParaRPr lang="es-CL" sz="3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607223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6715140" y="2857496"/>
            <a:ext cx="2071702" cy="23083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Cuando se crea el cuadro de texto, pueden cambiarle el color y fuente a este. Se puede hacer todo lo extenso que uno necesite.</a:t>
            </a:r>
            <a:endParaRPr lang="es-CL" dirty="0"/>
          </a:p>
        </p:txBody>
      </p:sp>
      <p:cxnSp>
        <p:nvCxnSpPr>
          <p:cNvPr id="7" name="6 Conector recto de flecha"/>
          <p:cNvCxnSpPr/>
          <p:nvPr/>
        </p:nvCxnSpPr>
        <p:spPr>
          <a:xfrm rot="10800000">
            <a:off x="3214678" y="2214554"/>
            <a:ext cx="3571900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10800000" flipV="1">
            <a:off x="1785918" y="4929198"/>
            <a:ext cx="4929222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000" dirty="0" smtClean="0">
                <a:latin typeface="Arial Black" pitchFamily="34" charset="0"/>
              </a:rPr>
              <a:t>Acá les dejo escritas cada una de las funciones </a:t>
            </a:r>
            <a:endParaRPr lang="es-CL" sz="3000" dirty="0">
              <a:latin typeface="Arial Black" pitchFamily="34" charset="0"/>
            </a:endParaRP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439262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214942" y="2143116"/>
            <a:ext cx="34290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L" dirty="0" smtClean="0"/>
              <a:t>Bolígrafo.</a:t>
            </a:r>
          </a:p>
          <a:p>
            <a:pPr marL="342900" indent="-342900">
              <a:buAutoNum type="arabicPeriod"/>
            </a:pPr>
            <a:endParaRPr lang="es-CL" dirty="0" smtClean="0"/>
          </a:p>
          <a:p>
            <a:pPr marL="342900" indent="-342900">
              <a:buAutoNum type="arabicPeriod"/>
            </a:pPr>
            <a:r>
              <a:rPr lang="es-CL" dirty="0" smtClean="0"/>
              <a:t>Borrar</a:t>
            </a:r>
          </a:p>
          <a:p>
            <a:pPr marL="342900" indent="-342900"/>
            <a:endParaRPr lang="es-CL" dirty="0" smtClean="0"/>
          </a:p>
          <a:p>
            <a:pPr marL="342900" indent="-342900">
              <a:buAutoNum type="arabicPeriod" startAt="3"/>
            </a:pPr>
            <a:r>
              <a:rPr lang="es-CL" dirty="0" smtClean="0"/>
              <a:t>Seleccionar </a:t>
            </a:r>
          </a:p>
          <a:p>
            <a:pPr marL="342900" indent="-342900">
              <a:buAutoNum type="arabicPeriod" startAt="3"/>
            </a:pPr>
            <a:endParaRPr lang="es-CL" dirty="0" smtClean="0"/>
          </a:p>
          <a:p>
            <a:pPr marL="342900" indent="-342900"/>
            <a:r>
              <a:rPr lang="es-CL" dirty="0" smtClean="0"/>
              <a:t>4. Nota adhesiva </a:t>
            </a:r>
          </a:p>
          <a:p>
            <a:pPr marL="342900" indent="-342900"/>
            <a:endParaRPr lang="es-CL" dirty="0"/>
          </a:p>
          <a:p>
            <a:pPr marL="342900" indent="-342900"/>
            <a:r>
              <a:rPr lang="es-CL" dirty="0"/>
              <a:t>5</a:t>
            </a:r>
            <a:r>
              <a:rPr lang="es-CL" dirty="0" smtClean="0"/>
              <a:t>. Agregar imagen</a:t>
            </a:r>
          </a:p>
          <a:p>
            <a:pPr marL="342900" indent="-342900"/>
            <a:endParaRPr lang="es-CL" dirty="0" smtClean="0"/>
          </a:p>
          <a:p>
            <a:pPr marL="342900" indent="-342900"/>
            <a:r>
              <a:rPr lang="es-CL" dirty="0"/>
              <a:t>6</a:t>
            </a:r>
            <a:r>
              <a:rPr lang="es-CL" dirty="0" smtClean="0"/>
              <a:t>. Círculo</a:t>
            </a:r>
          </a:p>
          <a:p>
            <a:pPr marL="342900" indent="-342900"/>
            <a:endParaRPr lang="es-CL" dirty="0"/>
          </a:p>
          <a:p>
            <a:pPr marL="342900" indent="-342900"/>
            <a:r>
              <a:rPr lang="es-CL" dirty="0"/>
              <a:t>7</a:t>
            </a:r>
            <a:r>
              <a:rPr lang="es-CL" dirty="0" smtClean="0"/>
              <a:t>. Cuadro de texto</a:t>
            </a:r>
          </a:p>
          <a:p>
            <a:pPr marL="342900" indent="-342900"/>
            <a:endParaRPr lang="es-CL" dirty="0"/>
          </a:p>
          <a:p>
            <a:pPr marL="342900" indent="-342900"/>
            <a:r>
              <a:rPr lang="es-CL" dirty="0" smtClean="0"/>
              <a:t>8. Láser (para subrayar </a:t>
            </a:r>
            <a:r>
              <a:rPr lang="es-CL" dirty="0" err="1" smtClean="0"/>
              <a:t>temporalente</a:t>
            </a:r>
            <a:r>
              <a:rPr lang="es-CL" dirty="0" smtClean="0"/>
              <a:t>)</a:t>
            </a:r>
            <a:endParaRPr lang="es-CL" dirty="0"/>
          </a:p>
        </p:txBody>
      </p:sp>
      <p:cxnSp>
        <p:nvCxnSpPr>
          <p:cNvPr id="10" name="9 Conector recto de flecha"/>
          <p:cNvCxnSpPr/>
          <p:nvPr/>
        </p:nvCxnSpPr>
        <p:spPr>
          <a:xfrm rot="10800000" flipV="1">
            <a:off x="1142976" y="2428868"/>
            <a:ext cx="4214842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10800000" flipV="1">
            <a:off x="1142976" y="2857496"/>
            <a:ext cx="4214842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10800000" flipV="1">
            <a:off x="1142976" y="3429000"/>
            <a:ext cx="414340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10800000" flipV="1">
            <a:off x="1071538" y="4000504"/>
            <a:ext cx="4214842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rot="10800000" flipV="1">
            <a:off x="1071538" y="4572008"/>
            <a:ext cx="4143404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rot="10800000">
            <a:off x="1214414" y="5072074"/>
            <a:ext cx="39290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10800000">
            <a:off x="1857356" y="5429264"/>
            <a:ext cx="3500462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10800000">
            <a:off x="1071538" y="5929330"/>
            <a:ext cx="4214842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000" dirty="0" smtClean="0">
                <a:latin typeface="Arial Black" pitchFamily="34" charset="0"/>
              </a:rPr>
              <a:t>Acá pueden ver cómo escribir las instrucciones y cómo se verían en el </a:t>
            </a:r>
            <a:r>
              <a:rPr lang="es-CL" sz="3000" dirty="0" err="1" smtClean="0">
                <a:latin typeface="Arial Black" pitchFamily="34" charset="0"/>
              </a:rPr>
              <a:t>Jam</a:t>
            </a:r>
            <a:r>
              <a:rPr lang="es-CL" sz="3000" dirty="0" smtClean="0">
                <a:latin typeface="Arial Black" pitchFamily="34" charset="0"/>
              </a:rPr>
              <a:t> creado:</a:t>
            </a:r>
            <a:endParaRPr lang="es-CL" sz="3000" dirty="0">
              <a:latin typeface="Arial Black" pitchFamily="34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8229600" cy="417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Autofit/>
          </a:bodyPr>
          <a:lstStyle/>
          <a:p>
            <a:r>
              <a:rPr lang="es-CL" sz="2800" dirty="0" smtClean="0">
                <a:latin typeface="Arial Black" pitchFamily="34" charset="0"/>
              </a:rPr>
              <a:t>Al presionar “nota adhesiva” la veremos así, podemos cambiarle el color de fondo y ahí escribir un ejemplo para los estudiantes</a:t>
            </a:r>
            <a:endParaRPr lang="es-CL" sz="2800" dirty="0">
              <a:latin typeface="Arial Black" pitchFamily="34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8229600" cy="420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es-CL" sz="2800" dirty="0" smtClean="0">
                <a:latin typeface="Arial Black" pitchFamily="34" charset="0"/>
              </a:rPr>
              <a:t>Así se verá la nota adhesiva donde escribí mi ejemplo y los estudiantes pueden responder también con notas adhesivas</a:t>
            </a:r>
            <a:endParaRPr lang="es-CL" sz="2800" dirty="0">
              <a:latin typeface="Arial Black" pitchFamily="34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4862" y="2177256"/>
            <a:ext cx="75342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214554"/>
            <a:ext cx="8229600" cy="3819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6072198" y="5072074"/>
            <a:ext cx="285752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Presionaremos “Compartir”, para poder enviarlo por mail a nuestro curso, o podemos copiar el vínculo para enviarlo a </a:t>
            </a:r>
            <a:r>
              <a:rPr lang="es-CL" dirty="0" err="1" smtClean="0"/>
              <a:t>Classroom</a:t>
            </a:r>
            <a:r>
              <a:rPr lang="es-CL" dirty="0" smtClean="0"/>
              <a:t>.</a:t>
            </a:r>
            <a:endParaRPr lang="es-CL" dirty="0"/>
          </a:p>
        </p:txBody>
      </p:sp>
      <p:cxnSp>
        <p:nvCxnSpPr>
          <p:cNvPr id="9" name="8 Conector recto de flecha"/>
          <p:cNvCxnSpPr>
            <a:stCxn id="7" idx="0"/>
          </p:cNvCxnSpPr>
          <p:nvPr/>
        </p:nvCxnSpPr>
        <p:spPr>
          <a:xfrm rot="5400000" flipH="1" flipV="1">
            <a:off x="6643702" y="3571876"/>
            <a:ext cx="2357454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071538" y="5500702"/>
            <a:ext cx="4786346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u="sng" dirty="0" smtClean="0">
                <a:latin typeface="Arial Black" pitchFamily="34" charset="0"/>
              </a:rPr>
              <a:t>ESO ES TODO, YA TENEMOS LISTO NUESTRO JAM PARA CREAR UNA  LLUVIA DE IDEAS U OTRA ACTIVIDAD.</a:t>
            </a:r>
            <a:endParaRPr lang="es-CL" u="sng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256</Words>
  <Application>Microsoft Office PowerPoint</Application>
  <PresentationFormat>Presentación en pantalla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CÓMO CREAR UNA LLUVIA DE IDEAS CON JAMBOARD</vt:lpstr>
      <vt:lpstr> Primero, ingresaremos a la app de Jamboard, a través de nuestra cuenta de Gmail:</vt:lpstr>
      <vt:lpstr>La página se verá en blanco; pero en la esquina inferior derecha debes presionar “Nuevo Jam” para crear tu recurso.</vt:lpstr>
      <vt:lpstr>Al crear nuevo Jam, se verá así:</vt:lpstr>
      <vt:lpstr>Una vez le pusimos nombre a nuestro Jam, podemos acceder a escribir las instrucciones en un cuadro de texto:</vt:lpstr>
      <vt:lpstr>Acá les dejo escritas cada una de las funciones </vt:lpstr>
      <vt:lpstr>Acá pueden ver cómo escribir las instrucciones y cómo se verían en el Jam creado:</vt:lpstr>
      <vt:lpstr>Al presionar “nota adhesiva” la veremos así, podemos cambiarle el color de fondo y ahí escribir un ejemplo para los estudiantes</vt:lpstr>
      <vt:lpstr>Así se verá la nota adhesiva donde escribí mi ejemplo y los estudiantes pueden responder también con notas adhesivas</vt:lpstr>
      <vt:lpstr>ASÍ SE VE UN JAM CON RESPUESTAS DE LOS ESTUDIANTES: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CREAR UNA LLUVIA DE IDEAS CON JAMBOARD</dc:title>
  <dc:creator>Ingles 2</dc:creator>
  <cp:lastModifiedBy>Ingles 2</cp:lastModifiedBy>
  <cp:revision>9</cp:revision>
  <dcterms:created xsi:type="dcterms:W3CDTF">2021-06-29T14:20:05Z</dcterms:created>
  <dcterms:modified xsi:type="dcterms:W3CDTF">2021-06-29T17:31:56Z</dcterms:modified>
</cp:coreProperties>
</file>