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59" r:id="rId6"/>
    <p:sldId id="260" r:id="rId7"/>
    <p:sldId id="261" r:id="rId8"/>
    <p:sldId id="262" r:id="rId9"/>
    <p:sldId id="272" r:id="rId10"/>
    <p:sldId id="265" r:id="rId11"/>
    <p:sldId id="275" r:id="rId12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05D7-2907-440A-B5EF-EEED35EFF35C}" type="datetimeFigureOut">
              <a:rPr lang="es-CL" smtClean="0"/>
              <a:pPr/>
              <a:t>31-05-2021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38379-77A5-4610-B0D6-EE6C199CE2B9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05D7-2907-440A-B5EF-EEED35EFF35C}" type="datetimeFigureOut">
              <a:rPr lang="es-CL" smtClean="0"/>
              <a:pPr/>
              <a:t>31-05-2021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38379-77A5-4610-B0D6-EE6C199CE2B9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05D7-2907-440A-B5EF-EEED35EFF35C}" type="datetimeFigureOut">
              <a:rPr lang="es-CL" smtClean="0"/>
              <a:pPr/>
              <a:t>31-05-2021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38379-77A5-4610-B0D6-EE6C199CE2B9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05D7-2907-440A-B5EF-EEED35EFF35C}" type="datetimeFigureOut">
              <a:rPr lang="es-CL" smtClean="0"/>
              <a:pPr/>
              <a:t>31-05-2021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38379-77A5-4610-B0D6-EE6C199CE2B9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05D7-2907-440A-B5EF-EEED35EFF35C}" type="datetimeFigureOut">
              <a:rPr lang="es-CL" smtClean="0"/>
              <a:pPr/>
              <a:t>31-05-2021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38379-77A5-4610-B0D6-EE6C199CE2B9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05D7-2907-440A-B5EF-EEED35EFF35C}" type="datetimeFigureOut">
              <a:rPr lang="es-CL" smtClean="0"/>
              <a:pPr/>
              <a:t>31-05-2021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38379-77A5-4610-B0D6-EE6C199CE2B9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05D7-2907-440A-B5EF-EEED35EFF35C}" type="datetimeFigureOut">
              <a:rPr lang="es-CL" smtClean="0"/>
              <a:pPr/>
              <a:t>31-05-2021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38379-77A5-4610-B0D6-EE6C199CE2B9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05D7-2907-440A-B5EF-EEED35EFF35C}" type="datetimeFigureOut">
              <a:rPr lang="es-CL" smtClean="0"/>
              <a:pPr/>
              <a:t>31-05-2021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38379-77A5-4610-B0D6-EE6C199CE2B9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05D7-2907-440A-B5EF-EEED35EFF35C}" type="datetimeFigureOut">
              <a:rPr lang="es-CL" smtClean="0"/>
              <a:pPr/>
              <a:t>31-05-2021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38379-77A5-4610-B0D6-EE6C199CE2B9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05D7-2907-440A-B5EF-EEED35EFF35C}" type="datetimeFigureOut">
              <a:rPr lang="es-CL" smtClean="0"/>
              <a:pPr/>
              <a:t>31-05-2021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38379-77A5-4610-B0D6-EE6C199CE2B9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05D7-2907-440A-B5EF-EEED35EFF35C}" type="datetimeFigureOut">
              <a:rPr lang="es-CL" smtClean="0"/>
              <a:pPr/>
              <a:t>31-05-2021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38379-77A5-4610-B0D6-EE6C199CE2B9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605D7-2907-440A-B5EF-EEED35EFF35C}" type="datetimeFigureOut">
              <a:rPr lang="es-CL" smtClean="0"/>
              <a:pPr/>
              <a:t>31-05-2021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38379-77A5-4610-B0D6-EE6C199CE2B9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mentimeter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>
                <a:latin typeface="Arial Black" pitchFamily="34" charset="0"/>
                <a:cs typeface="Andalus" pitchFamily="18" charset="-78"/>
              </a:rPr>
              <a:t>Cómo usar </a:t>
            </a:r>
            <a:r>
              <a:rPr lang="es-CL" dirty="0" err="1" smtClean="0">
                <a:latin typeface="Arial Black" pitchFamily="34" charset="0"/>
                <a:cs typeface="Andalus" pitchFamily="18" charset="-78"/>
              </a:rPr>
              <a:t>LinoIT</a:t>
            </a:r>
            <a:r>
              <a:rPr lang="es-CL" dirty="0" smtClean="0">
                <a:latin typeface="Arial Black" pitchFamily="34" charset="0"/>
                <a:cs typeface="Andalus" pitchFamily="18" charset="-78"/>
              </a:rPr>
              <a:t> para crear post </a:t>
            </a:r>
            <a:r>
              <a:rPr lang="es-CL" dirty="0" err="1" smtClean="0">
                <a:latin typeface="Arial Black" pitchFamily="34" charset="0"/>
                <a:cs typeface="Andalus" pitchFamily="18" charset="-78"/>
              </a:rPr>
              <a:t>it</a:t>
            </a:r>
            <a:r>
              <a:rPr lang="es-CL" dirty="0" smtClean="0">
                <a:latin typeface="Arial Black" pitchFamily="34" charset="0"/>
                <a:cs typeface="Andalus" pitchFamily="18" charset="-78"/>
              </a:rPr>
              <a:t> interactivos</a:t>
            </a:r>
            <a:endParaRPr lang="es-CL" dirty="0">
              <a:latin typeface="Arial Black" pitchFamily="34" charset="0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376237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CuadroTexto"/>
          <p:cNvSpPr txBox="1"/>
          <p:nvPr/>
        </p:nvSpPr>
        <p:spPr>
          <a:xfrm>
            <a:off x="4714876" y="1357298"/>
            <a:ext cx="3929090" cy="175432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dirty="0" smtClean="0"/>
              <a:t>Presionar “</a:t>
            </a:r>
            <a:r>
              <a:rPr lang="es-CL" b="1" u="sng" dirty="0" err="1" smtClean="0"/>
              <a:t>information</a:t>
            </a:r>
            <a:r>
              <a:rPr lang="es-CL" dirty="0" smtClean="0"/>
              <a:t>” y podremos acceder al link para que podamos enviarlo a nuestros estudiantes, por </a:t>
            </a:r>
            <a:r>
              <a:rPr lang="es-CL" dirty="0" err="1" smtClean="0"/>
              <a:t>classroom</a:t>
            </a:r>
            <a:r>
              <a:rPr lang="es-CL" dirty="0" smtClean="0"/>
              <a:t> o mail.</a:t>
            </a:r>
          </a:p>
          <a:p>
            <a:pPr algn="just"/>
            <a:r>
              <a:rPr lang="es-CL" dirty="0" smtClean="0"/>
              <a:t>Se verá en la parte superior de la pantalla</a:t>
            </a:r>
            <a:endParaRPr lang="es-CL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43314"/>
            <a:ext cx="914400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CuadroTexto"/>
          <p:cNvSpPr txBox="1"/>
          <p:nvPr/>
        </p:nvSpPr>
        <p:spPr>
          <a:xfrm>
            <a:off x="4857752" y="428604"/>
            <a:ext cx="3857652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L" dirty="0" smtClean="0"/>
              <a:t>Ahora, para enviar a los estudiantes:</a:t>
            </a:r>
            <a:endParaRPr lang="es-CL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500166" y="5929330"/>
            <a:ext cx="6072230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Esto es todo, ¡ya está lista la pizarra interactiva!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L" sz="3500" dirty="0" smtClean="0">
                <a:latin typeface="Arial Black" pitchFamily="34" charset="0"/>
              </a:rPr>
              <a:t>Así verán la pizarra los estudiantes:</a:t>
            </a:r>
            <a:endParaRPr lang="es-CL" sz="3500" dirty="0"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143116"/>
            <a:ext cx="8229600" cy="4000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3786182" y="1643050"/>
            <a:ext cx="200026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dirty="0" smtClean="0"/>
              <a:t>Acá ven los post </a:t>
            </a:r>
            <a:r>
              <a:rPr lang="es-CL" dirty="0" err="1" smtClean="0"/>
              <a:t>it</a:t>
            </a:r>
            <a:r>
              <a:rPr lang="es-CL" dirty="0" smtClean="0"/>
              <a:t> para que puedan elegirlos:</a:t>
            </a:r>
            <a:endParaRPr lang="es-CL" dirty="0"/>
          </a:p>
        </p:txBody>
      </p:sp>
      <p:cxnSp>
        <p:nvCxnSpPr>
          <p:cNvPr id="7" name="6 Conector recto de flecha"/>
          <p:cNvCxnSpPr>
            <a:stCxn id="5" idx="3"/>
          </p:cNvCxnSpPr>
          <p:nvPr/>
        </p:nvCxnSpPr>
        <p:spPr>
          <a:xfrm>
            <a:off x="5786446" y="2104715"/>
            <a:ext cx="928694" cy="3955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1500166" y="6143644"/>
            <a:ext cx="6072230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Esto es todo, ¡espero les sirva mucho!</a:t>
            </a:r>
            <a:endParaRPr lang="es-CL" dirty="0"/>
          </a:p>
        </p:txBody>
      </p:sp>
      <p:sp>
        <p:nvSpPr>
          <p:cNvPr id="8" name="7 CuadroTexto"/>
          <p:cNvSpPr txBox="1"/>
          <p:nvPr/>
        </p:nvSpPr>
        <p:spPr>
          <a:xfrm>
            <a:off x="214282" y="4929198"/>
            <a:ext cx="2786082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dirty="0" smtClean="0"/>
              <a:t>El profesor puede ordenar los post </a:t>
            </a:r>
            <a:r>
              <a:rPr lang="es-CL" dirty="0" err="1" smtClean="0"/>
              <a:t>it</a:t>
            </a:r>
            <a:r>
              <a:rPr lang="es-CL" dirty="0" smtClean="0"/>
              <a:t> a medida que los estudiantes los publiquen desde su pantalla. </a:t>
            </a:r>
            <a:endParaRPr lang="es-C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928826"/>
          </a:xfrm>
        </p:spPr>
        <p:txBody>
          <a:bodyPr>
            <a:normAutofit fontScale="90000"/>
          </a:bodyPr>
          <a:lstStyle/>
          <a:p>
            <a:r>
              <a:rPr lang="es-CL" dirty="0" smtClean="0">
                <a:latin typeface="Arial Black" pitchFamily="34" charset="0"/>
                <a:cs typeface="Andalus" pitchFamily="18" charset="-78"/>
              </a:rPr>
              <a:t>Primero, ingresamos a </a:t>
            </a:r>
            <a:r>
              <a:rPr lang="es-CL" dirty="0" smtClean="0">
                <a:latin typeface="Arial Black" pitchFamily="34" charset="0"/>
                <a:cs typeface="Andalus" pitchFamily="18" charset="-78"/>
                <a:hlinkClick r:id="rId2"/>
              </a:rPr>
              <a:t>www.linoit.com</a:t>
            </a:r>
            <a:r>
              <a:rPr lang="es-CL" dirty="0" smtClean="0">
                <a:latin typeface="Arial Black" pitchFamily="34" charset="0"/>
                <a:cs typeface="Andalus" pitchFamily="18" charset="-78"/>
              </a:rPr>
              <a:t/>
            </a:r>
            <a:br>
              <a:rPr lang="es-CL" dirty="0" smtClean="0">
                <a:latin typeface="Arial Black" pitchFamily="34" charset="0"/>
                <a:cs typeface="Andalus" pitchFamily="18" charset="-78"/>
              </a:rPr>
            </a:br>
            <a:r>
              <a:rPr lang="es-CL" dirty="0" smtClean="0">
                <a:latin typeface="Arial Black" pitchFamily="34" charset="0"/>
                <a:cs typeface="Andalus" pitchFamily="18" charset="-78"/>
              </a:rPr>
              <a:t>y nos creamos una cuenta.</a:t>
            </a:r>
            <a:endParaRPr lang="es-CL" dirty="0">
              <a:latin typeface="Arial Black" pitchFamily="34" charset="0"/>
              <a:cs typeface="Andalus" pitchFamily="18" charset="-78"/>
            </a:endParaRPr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3613" y="2285992"/>
            <a:ext cx="8156773" cy="3840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6 Conector recto de flecha"/>
          <p:cNvCxnSpPr/>
          <p:nvPr/>
        </p:nvCxnSpPr>
        <p:spPr>
          <a:xfrm>
            <a:off x="5572132" y="2000240"/>
            <a:ext cx="714380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Elipse"/>
          <p:cNvSpPr/>
          <p:nvPr/>
        </p:nvSpPr>
        <p:spPr>
          <a:xfrm>
            <a:off x="1571604" y="2500306"/>
            <a:ext cx="1785950" cy="114300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7" name="6 Conector recto de flecha"/>
          <p:cNvCxnSpPr/>
          <p:nvPr/>
        </p:nvCxnSpPr>
        <p:spPr>
          <a:xfrm rot="10800000" flipV="1">
            <a:off x="3000364" y="1928802"/>
            <a:ext cx="928694" cy="7143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73521" y="500042"/>
            <a:ext cx="7682684" cy="6000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CuadroTexto"/>
          <p:cNvSpPr txBox="1"/>
          <p:nvPr/>
        </p:nvSpPr>
        <p:spPr>
          <a:xfrm>
            <a:off x="3571868" y="4286256"/>
            <a:ext cx="2214578" cy="14773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dirty="0" smtClean="0"/>
              <a:t>La primera vez que ingresen, pueden ver un tutorial hecho por la página (por si aún  quedan dudas). </a:t>
            </a:r>
            <a:endParaRPr lang="es-CL" dirty="0"/>
          </a:p>
        </p:txBody>
      </p:sp>
      <p:cxnSp>
        <p:nvCxnSpPr>
          <p:cNvPr id="11" name="10 Conector recto de flecha"/>
          <p:cNvCxnSpPr/>
          <p:nvPr/>
        </p:nvCxnSpPr>
        <p:spPr>
          <a:xfrm rot="10800000" flipV="1">
            <a:off x="2500298" y="5072074"/>
            <a:ext cx="1000132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L" sz="3600" dirty="0" smtClean="0">
                <a:latin typeface="Arial Black" pitchFamily="34" charset="0"/>
                <a:cs typeface="Andalus" pitchFamily="18" charset="-78"/>
              </a:rPr>
              <a:t>Vamos a “</a:t>
            </a:r>
            <a:r>
              <a:rPr lang="es-CL" sz="3600" dirty="0" err="1" smtClean="0">
                <a:latin typeface="Arial Black" pitchFamily="34" charset="0"/>
                <a:cs typeface="Andalus" pitchFamily="18" charset="-78"/>
              </a:rPr>
              <a:t>Create</a:t>
            </a:r>
            <a:r>
              <a:rPr lang="es-CL" sz="3600" dirty="0" smtClean="0">
                <a:latin typeface="Arial Black" pitchFamily="34" charset="0"/>
                <a:cs typeface="Andalus" pitchFamily="18" charset="-78"/>
              </a:rPr>
              <a:t> a new </a:t>
            </a:r>
            <a:r>
              <a:rPr lang="es-CL" sz="3600" dirty="0" err="1" smtClean="0">
                <a:latin typeface="Arial Black" pitchFamily="34" charset="0"/>
                <a:cs typeface="Andalus" pitchFamily="18" charset="-78"/>
              </a:rPr>
              <a:t>canvas</a:t>
            </a:r>
            <a:r>
              <a:rPr lang="es-CL" sz="3600" dirty="0" smtClean="0">
                <a:latin typeface="Arial Black" pitchFamily="34" charset="0"/>
                <a:cs typeface="Andalus" pitchFamily="18" charset="-78"/>
              </a:rPr>
              <a:t>” para crear nuestra actividad</a:t>
            </a:r>
            <a:endParaRPr lang="es-CL" sz="3600" dirty="0">
              <a:latin typeface="Arial Black" pitchFamily="34" charset="0"/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00200"/>
            <a:ext cx="828680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6 Conector recto de flecha"/>
          <p:cNvCxnSpPr>
            <a:stCxn id="2" idx="2"/>
          </p:cNvCxnSpPr>
          <p:nvPr/>
        </p:nvCxnSpPr>
        <p:spPr>
          <a:xfrm rot="16200000" flipH="1">
            <a:off x="4209261" y="1780377"/>
            <a:ext cx="1725610" cy="10001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428604"/>
            <a:ext cx="8472518" cy="1060472"/>
          </a:xfrm>
        </p:spPr>
        <p:txBody>
          <a:bodyPr>
            <a:normAutofit fontScale="90000"/>
          </a:bodyPr>
          <a:lstStyle/>
          <a:p>
            <a:r>
              <a:rPr lang="es-CL" dirty="0" smtClean="0">
                <a:latin typeface="Arial Black" pitchFamily="34" charset="0"/>
                <a:cs typeface="Andalus" pitchFamily="18" charset="-78"/>
              </a:rPr>
              <a:t>En esta parte escribimos el nombre de nuestra actividad</a:t>
            </a:r>
            <a:endParaRPr lang="es-CL" dirty="0">
              <a:latin typeface="Arial Black" pitchFamily="34" charset="0"/>
              <a:cs typeface="Andalus" pitchFamily="18" charset="-78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854200"/>
            <a:ext cx="7033269" cy="401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6500826" y="4000504"/>
            <a:ext cx="1857388" cy="9233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L" dirty="0" smtClean="0"/>
              <a:t>O puedo agregar una imagen como fondo</a:t>
            </a:r>
            <a:endParaRPr lang="es-CL" dirty="0"/>
          </a:p>
        </p:txBody>
      </p:sp>
      <p:cxnSp>
        <p:nvCxnSpPr>
          <p:cNvPr id="7" name="6 Conector recto de flecha"/>
          <p:cNvCxnSpPr/>
          <p:nvPr/>
        </p:nvCxnSpPr>
        <p:spPr>
          <a:xfrm rot="5400000">
            <a:off x="1750199" y="1607331"/>
            <a:ext cx="2286016" cy="16430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 rot="10800000">
            <a:off x="4357686" y="4143380"/>
            <a:ext cx="2143140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214282" y="4929198"/>
            <a:ext cx="1643074" cy="120032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L" dirty="0" smtClean="0"/>
              <a:t>Debo elegir un fondo determinado para mi pizarra</a:t>
            </a:r>
            <a:endParaRPr lang="es-CL" dirty="0"/>
          </a:p>
        </p:txBody>
      </p:sp>
      <p:cxnSp>
        <p:nvCxnSpPr>
          <p:cNvPr id="13" name="12 Conector recto de flecha"/>
          <p:cNvCxnSpPr/>
          <p:nvPr/>
        </p:nvCxnSpPr>
        <p:spPr>
          <a:xfrm flipV="1">
            <a:off x="785786" y="4429132"/>
            <a:ext cx="857256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14488"/>
            <a:ext cx="80200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CuadroTexto"/>
          <p:cNvSpPr txBox="1"/>
          <p:nvPr/>
        </p:nvSpPr>
        <p:spPr>
          <a:xfrm>
            <a:off x="1428728" y="357166"/>
            <a:ext cx="642942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dirty="0" smtClean="0">
                <a:latin typeface="Arial Black" pitchFamily="34" charset="0"/>
              </a:rPr>
              <a:t>1. Deben marcarse todas estas opciones para que los “</a:t>
            </a:r>
            <a:r>
              <a:rPr lang="es-CL" dirty="0" err="1" smtClean="0">
                <a:latin typeface="Arial Black" pitchFamily="34" charset="0"/>
              </a:rPr>
              <a:t>guests</a:t>
            </a:r>
            <a:r>
              <a:rPr lang="es-CL" dirty="0" smtClean="0">
                <a:latin typeface="Arial Black" pitchFamily="34" charset="0"/>
              </a:rPr>
              <a:t>” o estudiantes puedan escribir y publicar sus respuestas en nuestra pizarra</a:t>
            </a:r>
            <a:endParaRPr lang="es-CL" dirty="0">
              <a:latin typeface="Arial Black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929190" y="5000636"/>
            <a:ext cx="4000528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dirty="0" smtClean="0">
                <a:latin typeface="Arial Black" pitchFamily="34" charset="0"/>
              </a:rPr>
              <a:t>2. Una vez seleccionadas todas las opciones, presionar “</a:t>
            </a:r>
            <a:r>
              <a:rPr lang="es-CL" dirty="0" err="1" smtClean="0">
                <a:latin typeface="Arial Black" pitchFamily="34" charset="0"/>
              </a:rPr>
              <a:t>Create</a:t>
            </a:r>
            <a:r>
              <a:rPr lang="es-CL" dirty="0" smtClean="0">
                <a:latin typeface="Arial Black" pitchFamily="34" charset="0"/>
              </a:rPr>
              <a:t> a </a:t>
            </a:r>
            <a:r>
              <a:rPr lang="es-CL" dirty="0" err="1" smtClean="0">
                <a:latin typeface="Arial Black" pitchFamily="34" charset="0"/>
              </a:rPr>
              <a:t>canvas</a:t>
            </a:r>
            <a:r>
              <a:rPr lang="es-CL" dirty="0" smtClean="0">
                <a:latin typeface="Arial Black" pitchFamily="34" charset="0"/>
              </a:rPr>
              <a:t>”</a:t>
            </a:r>
            <a:endParaRPr lang="es-CL" dirty="0">
              <a:latin typeface="Arial Black" pitchFamily="34" charset="0"/>
            </a:endParaRPr>
          </a:p>
        </p:txBody>
      </p:sp>
      <p:cxnSp>
        <p:nvCxnSpPr>
          <p:cNvPr id="14" name="13 Conector recto de flecha"/>
          <p:cNvCxnSpPr>
            <a:stCxn id="12" idx="1"/>
          </p:cNvCxnSpPr>
          <p:nvPr/>
        </p:nvCxnSpPr>
        <p:spPr>
          <a:xfrm rot="10800000">
            <a:off x="3428992" y="5214951"/>
            <a:ext cx="1500198" cy="24735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274638"/>
            <a:ext cx="8929718" cy="1143000"/>
          </a:xfrm>
        </p:spPr>
        <p:txBody>
          <a:bodyPr>
            <a:noAutofit/>
          </a:bodyPr>
          <a:lstStyle/>
          <a:p>
            <a:r>
              <a:rPr lang="es-CL" sz="3500" dirty="0" smtClean="0">
                <a:latin typeface="Arial Black" pitchFamily="34" charset="0"/>
                <a:cs typeface="Andalus" pitchFamily="18" charset="-78"/>
              </a:rPr>
              <a:t>Nuestra pizarra creada se verá así:</a:t>
            </a:r>
            <a:endParaRPr lang="es-CL" sz="3500" dirty="0">
              <a:latin typeface="Arial Black" pitchFamily="34" charset="0"/>
              <a:cs typeface="Andalus" pitchFamily="18" charset="-78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85860"/>
            <a:ext cx="8229600" cy="4680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500034" y="6000768"/>
            <a:ext cx="392909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Acá se van mostrando todas mis pizarras disponibles</a:t>
            </a:r>
            <a:endParaRPr lang="es-CL" dirty="0"/>
          </a:p>
        </p:txBody>
      </p:sp>
      <p:sp>
        <p:nvSpPr>
          <p:cNvPr id="7" name="6 CuadroTexto"/>
          <p:cNvSpPr txBox="1"/>
          <p:nvPr/>
        </p:nvSpPr>
        <p:spPr>
          <a:xfrm>
            <a:off x="6572264" y="3357562"/>
            <a:ext cx="2143140" cy="14773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Debo elegir un post </a:t>
            </a:r>
            <a:r>
              <a:rPr lang="es-CL" dirty="0" err="1" smtClean="0"/>
              <a:t>it</a:t>
            </a:r>
            <a:r>
              <a:rPr lang="es-CL" dirty="0" smtClean="0"/>
              <a:t> para saludar, explicar o escribir las instrucciones a la clase</a:t>
            </a:r>
            <a:endParaRPr lang="es-CL" dirty="0"/>
          </a:p>
        </p:txBody>
      </p:sp>
      <p:cxnSp>
        <p:nvCxnSpPr>
          <p:cNvPr id="9" name="8 Conector recto de flecha"/>
          <p:cNvCxnSpPr>
            <a:stCxn id="7" idx="0"/>
          </p:cNvCxnSpPr>
          <p:nvPr/>
        </p:nvCxnSpPr>
        <p:spPr>
          <a:xfrm rot="5400000" flipH="1" flipV="1">
            <a:off x="7393801" y="3107529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500" dirty="0" smtClean="0">
                <a:latin typeface="Arial Black" pitchFamily="34" charset="0"/>
                <a:cs typeface="Andalus" pitchFamily="18" charset="-78"/>
              </a:rPr>
              <a:t>Al elegir el post </a:t>
            </a:r>
            <a:r>
              <a:rPr lang="es-CL" sz="3500" dirty="0" err="1" smtClean="0">
                <a:latin typeface="Arial Black" pitchFamily="34" charset="0"/>
                <a:cs typeface="Andalus" pitchFamily="18" charset="-78"/>
              </a:rPr>
              <a:t>it</a:t>
            </a:r>
            <a:r>
              <a:rPr lang="es-CL" sz="3500" dirty="0" smtClean="0">
                <a:latin typeface="Arial Black" pitchFamily="34" charset="0"/>
                <a:cs typeface="Andalus" pitchFamily="18" charset="-78"/>
              </a:rPr>
              <a:t> se verá así:</a:t>
            </a:r>
            <a:endParaRPr lang="es-CL" sz="3500" dirty="0">
              <a:latin typeface="Arial Black" pitchFamily="34" charset="0"/>
              <a:cs typeface="Andalus" pitchFamily="18" charset="-78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285860"/>
            <a:ext cx="6267461" cy="45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CuadroTexto"/>
          <p:cNvSpPr txBox="1"/>
          <p:nvPr/>
        </p:nvSpPr>
        <p:spPr>
          <a:xfrm>
            <a:off x="5000628" y="1357298"/>
            <a:ext cx="3143272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L" dirty="0" smtClean="0"/>
              <a:t>Podemos:</a:t>
            </a:r>
          </a:p>
          <a:p>
            <a:r>
              <a:rPr lang="es-CL" dirty="0" smtClean="0"/>
              <a:t> cambiar el color del post </a:t>
            </a:r>
            <a:r>
              <a:rPr lang="es-CL" dirty="0" err="1" smtClean="0"/>
              <a:t>it</a:t>
            </a:r>
            <a:r>
              <a:rPr lang="es-CL" dirty="0" smtClean="0"/>
              <a:t>, aumentar o disminuir el tamaño de la letra, </a:t>
            </a:r>
          </a:p>
          <a:p>
            <a:r>
              <a:rPr lang="es-CL" dirty="0" smtClean="0"/>
              <a:t>agregar un </a:t>
            </a:r>
            <a:r>
              <a:rPr lang="es-CL" dirty="0" err="1" smtClean="0"/>
              <a:t>tag</a:t>
            </a:r>
            <a:r>
              <a:rPr lang="es-CL" dirty="0" smtClean="0"/>
              <a:t> (#), </a:t>
            </a:r>
          </a:p>
          <a:p>
            <a:r>
              <a:rPr lang="es-CL" dirty="0" smtClean="0"/>
              <a:t>agregarle fecha de término y/o agregarle algún </a:t>
            </a:r>
            <a:r>
              <a:rPr lang="es-CL" dirty="0" err="1" smtClean="0"/>
              <a:t>emoji</a:t>
            </a:r>
            <a:endParaRPr lang="es-CL" dirty="0"/>
          </a:p>
        </p:txBody>
      </p:sp>
      <p:sp>
        <p:nvSpPr>
          <p:cNvPr id="14" name="13 CuadroTexto"/>
          <p:cNvSpPr txBox="1"/>
          <p:nvPr/>
        </p:nvSpPr>
        <p:spPr>
          <a:xfrm>
            <a:off x="5214942" y="4786322"/>
            <a:ext cx="328614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L" dirty="0" smtClean="0"/>
              <a:t>Cuando estés listo, presionar Post Para agregarlo a la pizarra</a:t>
            </a:r>
            <a:endParaRPr lang="es-CL" dirty="0"/>
          </a:p>
        </p:txBody>
      </p:sp>
      <p:cxnSp>
        <p:nvCxnSpPr>
          <p:cNvPr id="17" name="16 Conector recto de flecha"/>
          <p:cNvCxnSpPr>
            <a:stCxn id="14" idx="1"/>
          </p:cNvCxnSpPr>
          <p:nvPr/>
        </p:nvCxnSpPr>
        <p:spPr>
          <a:xfrm rot="10800000" flipV="1">
            <a:off x="4143372" y="5109488"/>
            <a:ext cx="1071570" cy="3197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>
                <a:latin typeface="Arial Black" pitchFamily="34" charset="0"/>
              </a:rPr>
              <a:t>También puedo enviar el post </a:t>
            </a:r>
            <a:r>
              <a:rPr lang="es-CL" dirty="0" err="1" smtClean="0">
                <a:latin typeface="Arial Black" pitchFamily="34" charset="0"/>
              </a:rPr>
              <a:t>it</a:t>
            </a:r>
            <a:r>
              <a:rPr lang="es-CL" dirty="0" smtClean="0">
                <a:latin typeface="Arial Black" pitchFamily="34" charset="0"/>
              </a:rPr>
              <a:t> por mail</a:t>
            </a:r>
            <a:endParaRPr lang="es-CL" dirty="0">
              <a:latin typeface="Arial Black" pitchFamily="34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90323" y="1600200"/>
            <a:ext cx="55633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295</Words>
  <Application>Microsoft Office PowerPoint</Application>
  <PresentationFormat>Presentación en pantalla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Cómo usar LinoIT para crear post it interactivos</vt:lpstr>
      <vt:lpstr>Primero, ingresamos a www.linoit.com y nos creamos una cuenta.</vt:lpstr>
      <vt:lpstr>Diapositiva 3</vt:lpstr>
      <vt:lpstr>Vamos a “Create a new canvas” para crear nuestra actividad</vt:lpstr>
      <vt:lpstr>En esta parte escribimos el nombre de nuestra actividad</vt:lpstr>
      <vt:lpstr>Diapositiva 6</vt:lpstr>
      <vt:lpstr>Nuestra pizarra creada se verá así:</vt:lpstr>
      <vt:lpstr>Al elegir el post it se verá así:</vt:lpstr>
      <vt:lpstr>También puedo enviar el post it por mail</vt:lpstr>
      <vt:lpstr>Diapositiva 10</vt:lpstr>
      <vt:lpstr>Así verán la pizarra los estudiantes: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Ingles 2</dc:creator>
  <cp:lastModifiedBy>Ingles 2</cp:lastModifiedBy>
  <cp:revision>34</cp:revision>
  <dcterms:created xsi:type="dcterms:W3CDTF">2021-05-25T19:49:03Z</dcterms:created>
  <dcterms:modified xsi:type="dcterms:W3CDTF">2021-05-31T16:52:09Z</dcterms:modified>
</cp:coreProperties>
</file>