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7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605D7-2907-440A-B5EF-EEED35EFF35C}" type="datetimeFigureOut">
              <a:rPr lang="es-CL" smtClean="0"/>
              <a:pPr/>
              <a:t>26-05-2021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38379-77A5-4610-B0D6-EE6C199CE2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entimeter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>
                <a:latin typeface="Andalus" pitchFamily="18" charset="-78"/>
                <a:cs typeface="Andalus" pitchFamily="18" charset="-78"/>
              </a:rPr>
              <a:t>Cómo usar </a:t>
            </a:r>
            <a:r>
              <a:rPr lang="es-CL" dirty="0" err="1" smtClean="0">
                <a:latin typeface="Andalus" pitchFamily="18" charset="-78"/>
                <a:cs typeface="Andalus" pitchFamily="18" charset="-78"/>
              </a:rPr>
              <a:t>Mentimeter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 para crear preguntas interactivas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CL" sz="2800" dirty="0" smtClean="0">
                <a:latin typeface="Andalus" pitchFamily="18" charset="-78"/>
                <a:cs typeface="Andalus" pitchFamily="18" charset="-78"/>
              </a:rPr>
              <a:t>En la parte de abajo de la presentación, (los profesores solamente) podemos ver las siguientes herramientas: pantalla completa, cerrar votación, salir, ocultar los resultados, no mostrar la imagen o cronómetro para cerrar la actividad</a:t>
            </a:r>
            <a:r>
              <a:rPr lang="es-CL" sz="2800" dirty="0" smtClean="0"/>
              <a:t>.</a:t>
            </a:r>
            <a:endParaRPr lang="es-CL" sz="2800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00306"/>
            <a:ext cx="828680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CL" dirty="0" smtClean="0">
                <a:latin typeface="Andalus" pitchFamily="18" charset="-78"/>
                <a:cs typeface="Andalus" pitchFamily="18" charset="-78"/>
              </a:rPr>
              <a:t>Luego, los estudiantes deben ingresar a MENTI.COM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63705"/>
            <a:ext cx="8229600" cy="379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714348" y="3214686"/>
            <a:ext cx="1571636" cy="120032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latin typeface="Andalus" pitchFamily="18" charset="-78"/>
                <a:cs typeface="Andalus" pitchFamily="18" charset="-78"/>
              </a:rPr>
              <a:t>Ingresar el 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código de nuestra presentación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2285984" y="371475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10800000" flipV="1">
            <a:off x="928662" y="1285860"/>
            <a:ext cx="2857520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>
                <a:latin typeface="Andalus" pitchFamily="18" charset="-78"/>
                <a:cs typeface="Andalus" pitchFamily="18" charset="-78"/>
              </a:rPr>
              <a:t>Así lo verán los estudiantes y podrán responder a la pregunta planteada</a:t>
            </a:r>
            <a:endParaRPr lang="es-CL" b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39556" y="1600200"/>
            <a:ext cx="66648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atin typeface="Andalus" pitchFamily="18" charset="-78"/>
                <a:cs typeface="Andalus" pitchFamily="18" charset="-78"/>
              </a:rPr>
              <a:t>Una vez finalizado: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8792" y="1600200"/>
            <a:ext cx="820641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714348" y="4714884"/>
            <a:ext cx="1643074" cy="923330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s-CL" dirty="0" smtClean="0"/>
              <a:t>Así se verán las respuestas de los estudiantes</a:t>
            </a:r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4357686" y="5429264"/>
            <a:ext cx="321471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dirty="0" smtClean="0"/>
              <a:t>Aquí podemos ver cuántos estudiantes van respondiendo en tiempo real</a:t>
            </a:r>
            <a:endParaRPr lang="es-CL" dirty="0"/>
          </a:p>
        </p:txBody>
      </p:sp>
      <p:cxnSp>
        <p:nvCxnSpPr>
          <p:cNvPr id="9" name="8 Conector recto de flecha"/>
          <p:cNvCxnSpPr/>
          <p:nvPr/>
        </p:nvCxnSpPr>
        <p:spPr>
          <a:xfrm flipV="1">
            <a:off x="1000100" y="4143380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stCxn id="7" idx="3"/>
          </p:cNvCxnSpPr>
          <p:nvPr/>
        </p:nvCxnSpPr>
        <p:spPr>
          <a:xfrm flipV="1">
            <a:off x="7572396" y="5857893"/>
            <a:ext cx="714380" cy="330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551181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3000" dirty="0" smtClean="0">
                <a:latin typeface="Andalus" pitchFamily="18" charset="-78"/>
                <a:cs typeface="Andalus" pitchFamily="18" charset="-78"/>
              </a:rPr>
              <a:t>Una vez finalizada la actividad, </a:t>
            </a:r>
            <a:r>
              <a:rPr lang="es-CL" sz="3000" dirty="0" smtClean="0">
                <a:latin typeface="Andalus" pitchFamily="18" charset="-78"/>
                <a:cs typeface="Andalus" pitchFamily="18" charset="-78"/>
              </a:rPr>
              <a:t>podemos descargar </a:t>
            </a:r>
            <a:r>
              <a:rPr lang="es-CL" sz="3000" dirty="0" smtClean="0">
                <a:latin typeface="Andalus" pitchFamily="18" charset="-78"/>
                <a:cs typeface="Andalus" pitchFamily="18" charset="-78"/>
              </a:rPr>
              <a:t>los resultados o también </a:t>
            </a:r>
            <a:r>
              <a:rPr lang="es-CL" sz="3000" dirty="0" smtClean="0">
                <a:latin typeface="Andalus" pitchFamily="18" charset="-78"/>
                <a:cs typeface="Andalus" pitchFamily="18" charset="-78"/>
              </a:rPr>
              <a:t>se pueden eliminar </a:t>
            </a:r>
            <a:r>
              <a:rPr lang="es-CL" sz="3000" dirty="0" smtClean="0">
                <a:latin typeface="Andalus" pitchFamily="18" charset="-78"/>
                <a:cs typeface="Andalus" pitchFamily="18" charset="-78"/>
              </a:rPr>
              <a:t>para utilizar la presentación en otra clase. </a:t>
            </a:r>
            <a:endParaRPr lang="es-CL" sz="30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4010025" cy="5500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92882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Andalus" pitchFamily="18" charset="-78"/>
                <a:cs typeface="Andalus" pitchFamily="18" charset="-78"/>
              </a:rPr>
              <a:t>Primero, ingresamos a </a:t>
            </a:r>
            <a:r>
              <a:rPr lang="es-CL" dirty="0" smtClean="0">
                <a:latin typeface="Andalus" pitchFamily="18" charset="-78"/>
                <a:cs typeface="Andalus" pitchFamily="18" charset="-78"/>
                <a:hlinkClick r:id="rId2"/>
              </a:rPr>
              <a:t>www.mentimeter.com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s-CL" dirty="0" smtClean="0">
                <a:latin typeface="Andalus" pitchFamily="18" charset="-78"/>
                <a:cs typeface="Andalus" pitchFamily="18" charset="-78"/>
              </a:rPr>
            </a:br>
            <a:r>
              <a:rPr lang="es-CL" dirty="0" smtClean="0">
                <a:latin typeface="Andalus" pitchFamily="18" charset="-78"/>
                <a:cs typeface="Andalus" pitchFamily="18" charset="-78"/>
              </a:rPr>
              <a:t>y creamos una cuenta.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2357430"/>
            <a:ext cx="8229600" cy="3981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1571604" y="2500306"/>
            <a:ext cx="1785950" cy="11430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>
                <a:latin typeface="Andalus" pitchFamily="18" charset="-78"/>
                <a:cs typeface="Andalus" pitchFamily="18" charset="-78"/>
              </a:rPr>
              <a:t>Vamos a “New </a:t>
            </a:r>
            <a:r>
              <a:rPr lang="es-CL" dirty="0" err="1" smtClean="0">
                <a:latin typeface="Andalus" pitchFamily="18" charset="-78"/>
                <a:cs typeface="Andalus" pitchFamily="18" charset="-78"/>
              </a:rPr>
              <a:t>Presentation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” para crear nuestra actividad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22960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Conector recto de flecha"/>
          <p:cNvCxnSpPr/>
          <p:nvPr/>
        </p:nvCxnSpPr>
        <p:spPr>
          <a:xfrm rot="10800000" flipV="1">
            <a:off x="3000364" y="1928802"/>
            <a:ext cx="928694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72518" cy="1060472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Andalus" pitchFamily="18" charset="-78"/>
                <a:cs typeface="Andalus" pitchFamily="18" charset="-78"/>
              </a:rPr>
              <a:t>En esta parte escribimos el nombre que queremos que tenga la presentación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54840"/>
            <a:ext cx="8229600" cy="4016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atin typeface="Andalus" pitchFamily="18" charset="-78"/>
                <a:cs typeface="Andalus" pitchFamily="18" charset="-78"/>
              </a:rPr>
              <a:t>Por ejemplo: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4643446"/>
            <a:ext cx="8229600" cy="1482717"/>
          </a:xfrm>
        </p:spPr>
        <p:txBody>
          <a:bodyPr/>
          <a:lstStyle/>
          <a:p>
            <a:pPr algn="ctr">
              <a:buNone/>
            </a:pPr>
            <a:r>
              <a:rPr lang="es-CL" dirty="0" smtClean="0">
                <a:latin typeface="Andalus" pitchFamily="18" charset="-78"/>
                <a:cs typeface="Andalus" pitchFamily="18" charset="-78"/>
              </a:rPr>
              <a:t>Y seleccionamos: “</a:t>
            </a:r>
            <a:r>
              <a:rPr lang="es-CL" dirty="0" err="1" smtClean="0">
                <a:latin typeface="Andalus" pitchFamily="18" charset="-78"/>
                <a:cs typeface="Andalus" pitchFamily="18" charset="-78"/>
              </a:rPr>
              <a:t>Create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s-CL" dirty="0" err="1" smtClean="0">
                <a:latin typeface="Andalus" pitchFamily="18" charset="-78"/>
                <a:cs typeface="Andalus" pitchFamily="18" charset="-78"/>
              </a:rPr>
              <a:t>presentation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”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90678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Conector recto de flecha"/>
          <p:cNvCxnSpPr/>
          <p:nvPr/>
        </p:nvCxnSpPr>
        <p:spPr>
          <a:xfrm rot="5400000" flipH="1" flipV="1">
            <a:off x="5750727" y="3750471"/>
            <a:ext cx="1000132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10800000" flipV="1">
            <a:off x="2071670" y="1000108"/>
            <a:ext cx="1285884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>
                <a:latin typeface="Andalus" pitchFamily="18" charset="-78"/>
                <a:cs typeface="Andalus" pitchFamily="18" charset="-78"/>
              </a:rPr>
              <a:t>Acá, podemos elegir qué tipo de pregunta utilizaremos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12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00174"/>
            <a:ext cx="822960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11 Conector recto de flecha"/>
          <p:cNvCxnSpPr/>
          <p:nvPr/>
        </p:nvCxnSpPr>
        <p:spPr>
          <a:xfrm rot="16200000" flipH="1">
            <a:off x="3929058" y="1285860"/>
            <a:ext cx="1928826" cy="19288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s-CL" dirty="0" smtClean="0">
                <a:latin typeface="Andalus" pitchFamily="18" charset="-78"/>
                <a:cs typeface="Andalus" pitchFamily="18" charset="-78"/>
              </a:rPr>
              <a:t>1. Aquí se escribe la pregunta que haremos: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5286380" y="4071942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4071934" y="5857892"/>
            <a:ext cx="4357718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dirty="0" smtClean="0">
                <a:latin typeface="Andalus" pitchFamily="18" charset="-78"/>
                <a:cs typeface="Andalus" pitchFamily="18" charset="-78"/>
              </a:rPr>
              <a:t>3. En 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“</a:t>
            </a:r>
            <a:r>
              <a:rPr lang="es-CL" dirty="0" err="1" smtClean="0">
                <a:latin typeface="Andalus" pitchFamily="18" charset="-78"/>
                <a:cs typeface="Andalus" pitchFamily="18" charset="-78"/>
              </a:rPr>
              <a:t>Image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”, 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podemos 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seleccionar 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una foto o elegir un </a:t>
            </a:r>
            <a:r>
              <a:rPr lang="es-CL" dirty="0" err="1" smtClean="0">
                <a:latin typeface="Andalus" pitchFamily="18" charset="-78"/>
                <a:cs typeface="Andalus" pitchFamily="18" charset="-78"/>
              </a:rPr>
              <a:t>gif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 predeterminado para hacerlo más entretenido.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822960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CuadroTexto"/>
          <p:cNvSpPr txBox="1"/>
          <p:nvPr/>
        </p:nvSpPr>
        <p:spPr>
          <a:xfrm>
            <a:off x="1928794" y="3286124"/>
            <a:ext cx="214314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dirty="0" smtClean="0">
                <a:latin typeface="Andalus" pitchFamily="18" charset="-78"/>
                <a:cs typeface="Andalus" pitchFamily="18" charset="-78"/>
              </a:rPr>
              <a:t>2. Acá se elige cuántas respuestas puede dar el estudiante: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20" name="19 Conector recto de flecha"/>
          <p:cNvCxnSpPr/>
          <p:nvPr/>
        </p:nvCxnSpPr>
        <p:spPr>
          <a:xfrm rot="10800000">
            <a:off x="6072198" y="4929198"/>
            <a:ext cx="1000132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4214810" y="3857628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2500298" y="1214422"/>
            <a:ext cx="2643206" cy="17145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42918"/>
            <a:ext cx="4543425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5643570" y="1714488"/>
            <a:ext cx="314327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latin typeface="Andalus" pitchFamily="18" charset="-78"/>
                <a:cs typeface="Andalus" pitchFamily="18" charset="-78"/>
              </a:rPr>
              <a:t>Una vez lista </a:t>
            </a:r>
            <a:r>
              <a:rPr lang="es-CL" smtClean="0">
                <a:latin typeface="Andalus" pitchFamily="18" charset="-78"/>
                <a:cs typeface="Andalus" pitchFamily="18" charset="-78"/>
              </a:rPr>
              <a:t>la diapositiva a presentar, </a:t>
            </a:r>
            <a:r>
              <a:rPr lang="es-CL" dirty="0" smtClean="0">
                <a:latin typeface="Andalus" pitchFamily="18" charset="-78"/>
                <a:cs typeface="Andalus" pitchFamily="18" charset="-78"/>
              </a:rPr>
              <a:t>presionar PRESENT</a:t>
            </a:r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 rot="10800000">
            <a:off x="4857752" y="1142984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5500694" y="3857628"/>
            <a:ext cx="2571768" cy="14773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Yo estoy utilizando “Word Cloud” para que los resultados se muestren como nube de palabras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13821"/>
          <a:stretch>
            <a:fillRect/>
          </a:stretch>
        </p:blipFill>
        <p:spPr bwMode="auto">
          <a:xfrm>
            <a:off x="857224" y="1578915"/>
            <a:ext cx="7572427" cy="413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1142976" y="500042"/>
            <a:ext cx="6643734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latin typeface="Andalus" pitchFamily="18" charset="-78"/>
                <a:cs typeface="Andalus" pitchFamily="18" charset="-78"/>
              </a:rPr>
              <a:t>Esto es lo que verán los estudiantes, una vez se “presente” la pregunta</a:t>
            </a:r>
            <a:endParaRPr lang="es-CL" sz="2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071670" y="3429000"/>
            <a:ext cx="3429024" cy="92333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Este es el código que debemos enviarle a los estudiantes para que puedan ingresar y responder</a:t>
            </a:r>
            <a:endParaRPr lang="es-CL" dirty="0"/>
          </a:p>
        </p:txBody>
      </p:sp>
      <p:cxnSp>
        <p:nvCxnSpPr>
          <p:cNvPr id="12" name="11 Conector recto de flecha"/>
          <p:cNvCxnSpPr/>
          <p:nvPr/>
        </p:nvCxnSpPr>
        <p:spPr>
          <a:xfrm rot="5400000" flipH="1" flipV="1">
            <a:off x="4250529" y="2178835"/>
            <a:ext cx="1428760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268</Words>
  <Application>Microsoft Office PowerPoint</Application>
  <PresentationFormat>Presentación en pantalla (4:3)</PresentationFormat>
  <Paragraphs>22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Cómo usar Mentimeter para crear preguntas interactivas</vt:lpstr>
      <vt:lpstr>Primero, ingresamos a www.mentimeter.com y creamos una cuenta.</vt:lpstr>
      <vt:lpstr>Vamos a “New Presentation” para crear nuestra actividad</vt:lpstr>
      <vt:lpstr>En esta parte escribimos el nombre que queremos que tenga la presentación</vt:lpstr>
      <vt:lpstr>Por ejemplo:</vt:lpstr>
      <vt:lpstr>Acá, podemos elegir qué tipo de pregunta utilizaremos</vt:lpstr>
      <vt:lpstr>1. Aquí se escribe la pregunta que haremos:</vt:lpstr>
      <vt:lpstr>Diapositiva 8</vt:lpstr>
      <vt:lpstr>Diapositiva 9</vt:lpstr>
      <vt:lpstr>En la parte de abajo de la presentación, (los profesores solamente) podemos ver las siguientes herramientas: pantalla completa, cerrar votación, salir, ocultar los resultados, no mostrar la imagen o cronómetro para cerrar la actividad.</vt:lpstr>
      <vt:lpstr>Luego, los estudiantes deben ingresar a MENTI.COM</vt:lpstr>
      <vt:lpstr>Así lo verán los estudiantes y podrán responder a la pregunta planteada</vt:lpstr>
      <vt:lpstr>Una vez finalizado:</vt:lpstr>
      <vt:lpstr>Una vez finalizada la actividad, podemos descargar los resultados o también se pueden eliminar para utilizar la presentación en otra clase.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Ingles 2</dc:creator>
  <cp:lastModifiedBy>Ingles 2</cp:lastModifiedBy>
  <cp:revision>15</cp:revision>
  <dcterms:created xsi:type="dcterms:W3CDTF">2021-05-25T19:49:03Z</dcterms:created>
  <dcterms:modified xsi:type="dcterms:W3CDTF">2021-05-26T12:47:42Z</dcterms:modified>
</cp:coreProperties>
</file>