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07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04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934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5982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3316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4921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9781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6356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705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530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642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255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619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846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348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383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428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276DF-A5CF-494E-BD65-302A360C5052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CF5BB-59EE-43BB-88B1-5B09198996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94623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9F9A7E-35F0-4E4E-A3B5-2186A26B7D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Adivinanzas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5D55E3-5625-4283-9D94-B4524D611C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es-CL" dirty="0"/>
              <a:t>Primer Y Segundo Nivel De Transición</a:t>
            </a:r>
          </a:p>
          <a:p>
            <a:pPr algn="just"/>
            <a:r>
              <a:rPr lang="es-CL" dirty="0"/>
              <a:t>María Teresa Soto </a:t>
            </a:r>
          </a:p>
        </p:txBody>
      </p:sp>
    </p:spTree>
    <p:extLst>
      <p:ext uri="{BB962C8B-B14F-4D97-AF65-F5344CB8AC3E}">
        <p14:creationId xmlns:p14="http://schemas.microsoft.com/office/powerpoint/2010/main" val="3061709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59B95F-6BE5-426D-A1CE-312A736B8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81" y="2345635"/>
            <a:ext cx="5298683" cy="385638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/>
              <a:t>Con </a:t>
            </a:r>
            <a:r>
              <a:rPr lang="en-US" sz="3200" dirty="0" err="1"/>
              <a:t>cuello</a:t>
            </a:r>
            <a:r>
              <a:rPr lang="en-US" sz="3200" dirty="0"/>
              <a:t> largo y </a:t>
            </a:r>
            <a:r>
              <a:rPr lang="en-US" sz="3200" dirty="0" err="1"/>
              <a:t>finito</a:t>
            </a:r>
            <a:r>
              <a:rPr lang="en-US" sz="3200" dirty="0"/>
              <a:t> se </a:t>
            </a:r>
            <a:r>
              <a:rPr lang="en-US" sz="3200" dirty="0" err="1"/>
              <a:t>pasea</a:t>
            </a:r>
            <a:r>
              <a:rPr lang="en-US" sz="3200" dirty="0"/>
              <a:t> </a:t>
            </a:r>
            <a:r>
              <a:rPr lang="en-US" sz="3200" dirty="0" err="1"/>
              <a:t>muy</a:t>
            </a:r>
            <a:r>
              <a:rPr lang="en-US" sz="3200" dirty="0"/>
              <a:t> </a:t>
            </a:r>
            <a:r>
              <a:rPr lang="en-US" sz="3200" dirty="0" err="1"/>
              <a:t>feliz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sz="3200" dirty="0"/>
              <a:t>Solo </a:t>
            </a:r>
            <a:r>
              <a:rPr lang="en-US" sz="3200" dirty="0" err="1"/>
              <a:t>si</a:t>
            </a:r>
            <a:r>
              <a:rPr lang="en-US" sz="3200" dirty="0"/>
              <a:t> </a:t>
            </a:r>
            <a:r>
              <a:rPr lang="en-US" sz="3200" dirty="0" err="1"/>
              <a:t>fueras</a:t>
            </a:r>
            <a:r>
              <a:rPr lang="en-US" sz="3200" dirty="0"/>
              <a:t> </a:t>
            </a:r>
            <a:r>
              <a:rPr lang="en-US" sz="3200" dirty="0" err="1"/>
              <a:t>mosquito,le</a:t>
            </a:r>
            <a:r>
              <a:rPr lang="en-US" sz="3200" dirty="0"/>
              <a:t> </a:t>
            </a:r>
            <a:r>
              <a:rPr lang="en-US" sz="3200" dirty="0" err="1"/>
              <a:t>verías</a:t>
            </a:r>
            <a:r>
              <a:rPr lang="en-US" sz="3200" dirty="0"/>
              <a:t> la </a:t>
            </a:r>
            <a:r>
              <a:rPr lang="en-US" sz="3200" dirty="0" err="1"/>
              <a:t>naríz</a:t>
            </a:r>
            <a:r>
              <a:rPr lang="en-US" sz="3200" dirty="0"/>
              <a:t>… 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¿</a:t>
            </a:r>
            <a:r>
              <a:rPr lang="en-US" sz="3200" dirty="0" err="1"/>
              <a:t>Quién</a:t>
            </a:r>
            <a:r>
              <a:rPr lang="en-US" sz="3200" dirty="0"/>
              <a:t> es?</a:t>
            </a:r>
          </a:p>
        </p:txBody>
      </p:sp>
      <p:pic>
        <p:nvPicPr>
          <p:cNvPr id="7170" name="Picture 2" descr="Cría De Jirafa De Dibujos Animados Ilustraciones Vectoriales, Clip ...">
            <a:extLst>
              <a:ext uri="{FF2B5EF4-FFF2-40B4-BE49-F238E27FC236}">
                <a16:creationId xmlns:a16="http://schemas.microsoft.com/office/drawing/2014/main" id="{96ACE987-66A6-4093-8D95-5506C582280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3" b="3707"/>
          <a:stretch/>
        </p:blipFill>
        <p:spPr bwMode="auto"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70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3A416-2FCA-404C-90A4-03A8E4797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3965" y="2372139"/>
            <a:ext cx="5507913" cy="329714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 err="1"/>
              <a:t>Orejas</a:t>
            </a:r>
            <a:r>
              <a:rPr lang="en-US" sz="4400" dirty="0"/>
              <a:t> </a:t>
            </a:r>
            <a:r>
              <a:rPr lang="en-US" sz="4400" dirty="0" err="1"/>
              <a:t>largas</a:t>
            </a:r>
            <a:r>
              <a:rPr lang="en-US" sz="4400" dirty="0"/>
              <a:t>, </a:t>
            </a:r>
            <a:r>
              <a:rPr lang="en-US" sz="4400" dirty="0" err="1"/>
              <a:t>rabito</a:t>
            </a:r>
            <a:r>
              <a:rPr lang="en-US" sz="4400" dirty="0"/>
              <a:t> </a:t>
            </a:r>
            <a:r>
              <a:rPr lang="en-US" sz="4400" dirty="0" err="1"/>
              <a:t>corto</a:t>
            </a:r>
            <a:r>
              <a:rPr lang="en-US" sz="4400" dirty="0"/>
              <a:t>; </a:t>
            </a:r>
            <a:r>
              <a:rPr lang="en-US" sz="4400" dirty="0" err="1"/>
              <a:t>corro</a:t>
            </a:r>
            <a:r>
              <a:rPr lang="en-US" sz="4400" dirty="0"/>
              <a:t> y </a:t>
            </a:r>
            <a:r>
              <a:rPr lang="en-US" sz="4400" dirty="0" err="1"/>
              <a:t>salto</a:t>
            </a:r>
            <a:r>
              <a:rPr lang="en-US" sz="4400" dirty="0"/>
              <a:t> </a:t>
            </a:r>
            <a:r>
              <a:rPr lang="en-US" sz="4400" dirty="0" err="1"/>
              <a:t>muy</a:t>
            </a:r>
            <a:r>
              <a:rPr lang="en-US" sz="4400" dirty="0"/>
              <a:t> </a:t>
            </a:r>
            <a:r>
              <a:rPr lang="en-US" sz="4400" dirty="0" err="1"/>
              <a:t>ligerito</a:t>
            </a:r>
            <a:r>
              <a:rPr lang="en-US" sz="4400" dirty="0"/>
              <a:t> ….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¿</a:t>
            </a:r>
            <a:r>
              <a:rPr lang="en-US" sz="4400" dirty="0" err="1"/>
              <a:t>Quién</a:t>
            </a:r>
            <a:r>
              <a:rPr lang="en-US" sz="4400" dirty="0"/>
              <a:t> soy?</a:t>
            </a:r>
          </a:p>
        </p:txBody>
      </p:sp>
      <p:pic>
        <p:nvPicPr>
          <p:cNvPr id="2050" name="Picture 2" descr="Cómo hacer un dibujo de un conejo paso a paso">
            <a:extLst>
              <a:ext uri="{FF2B5EF4-FFF2-40B4-BE49-F238E27FC236}">
                <a16:creationId xmlns:a16="http://schemas.microsoft.com/office/drawing/2014/main" id="{016AE86A-0A1D-467A-B9A2-C244BBCEA3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9" r="8052" b="1"/>
          <a:stretch/>
        </p:blipFill>
        <p:spPr bwMode="auto"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29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08FD52-1051-493E-B925-3467BC3F7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107096"/>
            <a:ext cx="5788564" cy="35621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/>
              <a:t>Soy </a:t>
            </a:r>
            <a:r>
              <a:rPr lang="en-US" sz="4400" dirty="0" err="1"/>
              <a:t>chiquitito</a:t>
            </a:r>
            <a:r>
              <a:rPr lang="en-US" sz="4400" dirty="0"/>
              <a:t> y </a:t>
            </a:r>
            <a:r>
              <a:rPr lang="en-US" sz="4400" dirty="0" err="1"/>
              <a:t>puedo</a:t>
            </a:r>
            <a:r>
              <a:rPr lang="en-US" sz="4400" dirty="0"/>
              <a:t> </a:t>
            </a:r>
            <a:r>
              <a:rPr lang="en-US" sz="4400" dirty="0" err="1"/>
              <a:t>nadar</a:t>
            </a:r>
            <a:r>
              <a:rPr lang="en-US" sz="4400" dirty="0"/>
              <a:t>, vivo </a:t>
            </a:r>
            <a:r>
              <a:rPr lang="en-US" sz="4400" dirty="0" err="1"/>
              <a:t>en</a:t>
            </a:r>
            <a:r>
              <a:rPr lang="en-US" sz="4400" dirty="0"/>
              <a:t> los </a:t>
            </a:r>
            <a:r>
              <a:rPr lang="en-US" sz="4400" dirty="0" err="1"/>
              <a:t>ríos</a:t>
            </a:r>
            <a:r>
              <a:rPr lang="en-US" sz="4400" dirty="0"/>
              <a:t> y </a:t>
            </a:r>
            <a:r>
              <a:rPr lang="en-US" sz="4400" dirty="0" err="1"/>
              <a:t>en</a:t>
            </a:r>
            <a:r>
              <a:rPr lang="en-US" sz="4400" dirty="0"/>
              <a:t> el </a:t>
            </a:r>
            <a:r>
              <a:rPr lang="en-US" sz="4400" dirty="0" err="1"/>
              <a:t>alta</a:t>
            </a:r>
            <a:r>
              <a:rPr lang="en-US" sz="4400" dirty="0"/>
              <a:t> mar…. 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¿</a:t>
            </a:r>
            <a:r>
              <a:rPr lang="en-US" sz="4400" dirty="0" err="1"/>
              <a:t>Quién</a:t>
            </a:r>
            <a:r>
              <a:rPr lang="en-US" sz="4400" dirty="0"/>
              <a:t> soy?</a:t>
            </a: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3078" name="Picture 6" descr="ᐈ Pez payaso imágenes de stock, vector dibujo de pez payaso ...">
            <a:extLst>
              <a:ext uri="{FF2B5EF4-FFF2-40B4-BE49-F238E27FC236}">
                <a16:creationId xmlns:a16="http://schemas.microsoft.com/office/drawing/2014/main" id="{4F8BFD4A-4783-4156-A646-6A99F65022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4" r="23158" b="-1"/>
          <a:stretch/>
        </p:blipFill>
        <p:spPr bwMode="auto"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94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EDCC0D-9574-4213-AE94-CE60D0715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107096"/>
            <a:ext cx="5788564" cy="356218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 err="1"/>
              <a:t>Roer</a:t>
            </a:r>
            <a:r>
              <a:rPr lang="en-US" sz="3200" dirty="0"/>
              <a:t> es mi </a:t>
            </a:r>
            <a:r>
              <a:rPr lang="en-US" sz="3200" dirty="0" err="1"/>
              <a:t>trabajo</a:t>
            </a:r>
            <a:r>
              <a:rPr lang="en-US" sz="3200" dirty="0"/>
              <a:t> el queso, mi </a:t>
            </a:r>
            <a:r>
              <a:rPr lang="en-US" sz="3200" dirty="0" err="1"/>
              <a:t>aperitivo</a:t>
            </a:r>
            <a:r>
              <a:rPr lang="en-US" sz="3200" dirty="0"/>
              <a:t> y el </a:t>
            </a:r>
            <a:r>
              <a:rPr lang="en-US" sz="3200" dirty="0" err="1"/>
              <a:t>gato</a:t>
            </a:r>
            <a:r>
              <a:rPr lang="en-US" sz="3200" dirty="0"/>
              <a:t> ha </a:t>
            </a:r>
            <a:r>
              <a:rPr lang="en-US" sz="3200" dirty="0" err="1"/>
              <a:t>sido</a:t>
            </a:r>
            <a:r>
              <a:rPr lang="en-US" sz="3200" dirty="0"/>
              <a:t> </a:t>
            </a:r>
            <a:r>
              <a:rPr lang="en-US" sz="3200" dirty="0" err="1"/>
              <a:t>siempre</a:t>
            </a:r>
            <a:r>
              <a:rPr lang="en-US" sz="3200" dirty="0"/>
              <a:t> mi mas </a:t>
            </a:r>
            <a:r>
              <a:rPr lang="en-US" sz="3200" dirty="0" err="1"/>
              <a:t>grande</a:t>
            </a:r>
            <a:r>
              <a:rPr lang="en-US" sz="3200" dirty="0"/>
              <a:t> </a:t>
            </a:r>
            <a:r>
              <a:rPr lang="en-US" sz="3200" dirty="0" err="1"/>
              <a:t>enemigo</a:t>
            </a:r>
            <a:r>
              <a:rPr lang="en-US" sz="3200" dirty="0"/>
              <a:t>……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¿</a:t>
            </a:r>
            <a:r>
              <a:rPr lang="en-US" sz="3200" dirty="0" err="1"/>
              <a:t>Quién</a:t>
            </a:r>
            <a:r>
              <a:rPr lang="en-US" sz="3200" dirty="0"/>
              <a:t> soy?</a:t>
            </a:r>
          </a:p>
        </p:txBody>
      </p:sp>
      <p:pic>
        <p:nvPicPr>
          <p:cNvPr id="8194" name="Picture 2" descr="Lista: Ratones famosos animados">
            <a:extLst>
              <a:ext uri="{FF2B5EF4-FFF2-40B4-BE49-F238E27FC236}">
                <a16:creationId xmlns:a16="http://schemas.microsoft.com/office/drawing/2014/main" id="{914868F8-4978-424D-9BBC-168721757F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9488"/>
          <a:stretch/>
        </p:blipFill>
        <p:spPr bwMode="auto"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91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0DC78-85E1-4DFF-9866-37CA0E21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621" y="2425148"/>
            <a:ext cx="5297336" cy="39035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300" dirty="0"/>
              <a:t>Tengo una melena, soy </a:t>
            </a:r>
            <a:r>
              <a:rPr lang="en-US" sz="3300" dirty="0" err="1"/>
              <a:t>muy</a:t>
            </a:r>
            <a:r>
              <a:rPr lang="en-US" sz="3300" dirty="0"/>
              <a:t> </a:t>
            </a:r>
            <a:r>
              <a:rPr lang="en-US" sz="3300" dirty="0" err="1"/>
              <a:t>fuerte</a:t>
            </a:r>
            <a:r>
              <a:rPr lang="en-US" sz="3300" dirty="0"/>
              <a:t> y </a:t>
            </a:r>
            <a:r>
              <a:rPr lang="en-US" sz="3300" dirty="0" err="1"/>
              <a:t>muy</a:t>
            </a:r>
            <a:r>
              <a:rPr lang="en-US" sz="3300" dirty="0"/>
              <a:t> </a:t>
            </a:r>
            <a:r>
              <a:rPr lang="en-US" sz="3300" dirty="0" err="1"/>
              <a:t>veloz</a:t>
            </a:r>
            <a:r>
              <a:rPr lang="en-US" sz="3300" dirty="0"/>
              <a:t>, </a:t>
            </a:r>
            <a:r>
              <a:rPr lang="en-US" sz="3300" dirty="0" err="1"/>
              <a:t>abro</a:t>
            </a:r>
            <a:r>
              <a:rPr lang="en-US" sz="3300" dirty="0"/>
              <a:t> la </a:t>
            </a:r>
            <a:r>
              <a:rPr lang="en-US" sz="3300" dirty="0" err="1"/>
              <a:t>boca</a:t>
            </a:r>
            <a:r>
              <a:rPr lang="en-US" sz="3300" dirty="0"/>
              <a:t> tan </a:t>
            </a:r>
            <a:r>
              <a:rPr lang="en-US" sz="3300" dirty="0" err="1"/>
              <a:t>grande</a:t>
            </a:r>
            <a:r>
              <a:rPr lang="en-US" sz="3300" dirty="0"/>
              <a:t> que </a:t>
            </a:r>
            <a:r>
              <a:rPr lang="en-US" sz="3300" dirty="0" err="1"/>
              <a:t>doy</a:t>
            </a:r>
            <a:r>
              <a:rPr lang="en-US" sz="3300" dirty="0"/>
              <a:t> </a:t>
            </a:r>
            <a:r>
              <a:rPr lang="en-US" sz="3300" dirty="0" err="1"/>
              <a:t>miedo</a:t>
            </a:r>
            <a:r>
              <a:rPr lang="en-US" sz="3300" dirty="0"/>
              <a:t> con mi </a:t>
            </a:r>
            <a:r>
              <a:rPr lang="en-US" sz="3300" dirty="0" err="1"/>
              <a:t>voz</a:t>
            </a:r>
            <a:r>
              <a:rPr lang="en-US" sz="3300" dirty="0"/>
              <a:t>….</a:t>
            </a:r>
            <a:br>
              <a:rPr lang="en-US" sz="3300" dirty="0"/>
            </a:br>
            <a:r>
              <a:rPr lang="en-US" sz="3300" dirty="0"/>
              <a:t>¿</a:t>
            </a:r>
            <a:r>
              <a:rPr lang="en-US" sz="3300" dirty="0" err="1"/>
              <a:t>Quién</a:t>
            </a:r>
            <a:r>
              <a:rPr lang="en-US" sz="3300" dirty="0"/>
              <a:t> soy?</a:t>
            </a:r>
          </a:p>
        </p:txBody>
      </p:sp>
      <p:pic>
        <p:nvPicPr>
          <p:cNvPr id="9218" name="Picture 2" descr="Lindo Bebé De Dibujos Animados León Ilustraciones Vectoriales ...">
            <a:extLst>
              <a:ext uri="{FF2B5EF4-FFF2-40B4-BE49-F238E27FC236}">
                <a16:creationId xmlns:a16="http://schemas.microsoft.com/office/drawing/2014/main" id="{28DE91EF-8BEC-4FFB-B1A4-342B792348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3"/>
          <a:stretch/>
        </p:blipFill>
        <p:spPr bwMode="auto">
          <a:xfrm>
            <a:off x="6520859" y="795510"/>
            <a:ext cx="5137520" cy="5137520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54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3A416-2FCA-404C-90A4-03A8E4797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82" y="2120348"/>
            <a:ext cx="5155544" cy="354893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/>
              <a:t>Mi </a:t>
            </a:r>
            <a:r>
              <a:rPr lang="en-US" sz="3200" dirty="0" err="1"/>
              <a:t>nombre</a:t>
            </a:r>
            <a:r>
              <a:rPr lang="en-US" sz="3200" dirty="0"/>
              <a:t> es Leo mi </a:t>
            </a:r>
            <a:r>
              <a:rPr lang="en-US" sz="3200" dirty="0" err="1"/>
              <a:t>apellido</a:t>
            </a:r>
            <a:r>
              <a:rPr lang="en-US" sz="3200" dirty="0"/>
              <a:t> es Pardo, </a:t>
            </a:r>
            <a:r>
              <a:rPr lang="en-US" sz="3200" dirty="0" err="1"/>
              <a:t>quien</a:t>
            </a:r>
            <a:r>
              <a:rPr lang="en-US" sz="3200" dirty="0"/>
              <a:t> no lo </a:t>
            </a:r>
            <a:r>
              <a:rPr lang="en-US" sz="3200" dirty="0" err="1"/>
              <a:t>adivine</a:t>
            </a:r>
            <a:r>
              <a:rPr lang="en-US" sz="3200" dirty="0"/>
              <a:t> es un </a:t>
            </a:r>
            <a:r>
              <a:rPr lang="en-US" sz="3200" dirty="0" err="1"/>
              <a:t>poco</a:t>
            </a:r>
            <a:r>
              <a:rPr lang="en-US" sz="3200" dirty="0"/>
              <a:t> </a:t>
            </a:r>
            <a:r>
              <a:rPr lang="en-US" sz="3200" dirty="0" err="1"/>
              <a:t>tardo</a:t>
            </a:r>
            <a:r>
              <a:rPr lang="en-US" sz="3200" dirty="0"/>
              <a:t>…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¿</a:t>
            </a:r>
            <a:r>
              <a:rPr lang="en-US" sz="3200" dirty="0" err="1"/>
              <a:t>Quién</a:t>
            </a:r>
            <a:r>
              <a:rPr lang="en-US" sz="3200" dirty="0"/>
              <a:t> soy?</a:t>
            </a:r>
          </a:p>
        </p:txBody>
      </p:sp>
      <p:pic>
        <p:nvPicPr>
          <p:cNvPr id="4098" name="Picture 2" descr="Ilustración de tigre naranja, jaguar leopardo cheetah dibujos ...">
            <a:extLst>
              <a:ext uri="{FF2B5EF4-FFF2-40B4-BE49-F238E27FC236}">
                <a16:creationId xmlns:a16="http://schemas.microsoft.com/office/drawing/2014/main" id="{135CC565-AD64-4CAC-BDA0-79B3E2A712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9" r="-8" b="4690"/>
          <a:stretch/>
        </p:blipFill>
        <p:spPr bwMode="auto"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83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08FD52-1051-493E-B925-3467BC3F7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81" y="2557670"/>
            <a:ext cx="5298683" cy="311161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 err="1"/>
              <a:t>Canta</a:t>
            </a:r>
            <a:r>
              <a:rPr lang="en-US" sz="3200" dirty="0"/>
              <a:t> </a:t>
            </a:r>
            <a:r>
              <a:rPr lang="en-US" sz="3200" dirty="0" err="1"/>
              <a:t>cuando</a:t>
            </a:r>
            <a:r>
              <a:rPr lang="en-US" sz="3200" dirty="0"/>
              <a:t> </a:t>
            </a:r>
            <a:r>
              <a:rPr lang="en-US" sz="3200" dirty="0" err="1"/>
              <a:t>amanece</a:t>
            </a:r>
            <a:r>
              <a:rPr lang="en-US" sz="3200" dirty="0"/>
              <a:t> y </a:t>
            </a:r>
            <a:r>
              <a:rPr lang="en-US" sz="3200" dirty="0" err="1"/>
              <a:t>vuelve</a:t>
            </a:r>
            <a:r>
              <a:rPr lang="en-US" sz="3200" dirty="0"/>
              <a:t> a </a:t>
            </a:r>
            <a:r>
              <a:rPr lang="en-US" sz="3200" dirty="0" err="1"/>
              <a:t>cantar</a:t>
            </a:r>
            <a:r>
              <a:rPr lang="en-US" sz="3200" dirty="0"/>
              <a:t> </a:t>
            </a:r>
            <a:r>
              <a:rPr lang="en-US" sz="3200" dirty="0" err="1"/>
              <a:t>cuando</a:t>
            </a:r>
            <a:r>
              <a:rPr lang="en-US" sz="3200" dirty="0"/>
              <a:t> el sol </a:t>
            </a:r>
            <a:r>
              <a:rPr lang="en-US" sz="3200" dirty="0" err="1"/>
              <a:t>desaparece</a:t>
            </a:r>
            <a:r>
              <a:rPr lang="en-US" sz="3200" dirty="0"/>
              <a:t>…. 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¿</a:t>
            </a:r>
            <a:r>
              <a:rPr lang="en-US" sz="3200" dirty="0" err="1"/>
              <a:t>Quién</a:t>
            </a:r>
            <a:r>
              <a:rPr lang="en-US" sz="3200" dirty="0"/>
              <a:t> soy?</a:t>
            </a:r>
          </a:p>
        </p:txBody>
      </p:sp>
      <p:pic>
        <p:nvPicPr>
          <p:cNvPr id="1028" name="Picture 4" descr="Cómo dibujar un Pájaro Kawaii ✍ | COMODIBUJAR.CLUB">
            <a:extLst>
              <a:ext uri="{FF2B5EF4-FFF2-40B4-BE49-F238E27FC236}">
                <a16:creationId xmlns:a16="http://schemas.microsoft.com/office/drawing/2014/main" id="{1CD6DA78-22FF-4A44-A88D-BE36D3C7B0D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8" r="9533" b="1"/>
          <a:stretch/>
        </p:blipFill>
        <p:spPr bwMode="auto"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14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F8F58-204C-4CED-8850-A2937CA9F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1569" y="2417307"/>
            <a:ext cx="5298682" cy="296307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 err="1"/>
              <a:t>Lenta</a:t>
            </a:r>
            <a:r>
              <a:rPr lang="en-US" sz="3200" dirty="0"/>
              <a:t> </a:t>
            </a:r>
            <a:r>
              <a:rPr lang="en-US" sz="3200" dirty="0" err="1"/>
              <a:t>dicen</a:t>
            </a:r>
            <a:r>
              <a:rPr lang="en-US" sz="3200" dirty="0"/>
              <a:t> que es, </a:t>
            </a:r>
            <a:r>
              <a:rPr lang="en-US" sz="3200" dirty="0" err="1"/>
              <a:t>porque</a:t>
            </a:r>
            <a:r>
              <a:rPr lang="en-US" sz="3200" dirty="0"/>
              <a:t> solo </a:t>
            </a:r>
            <a:r>
              <a:rPr lang="en-US" sz="3200" dirty="0" err="1"/>
              <a:t>asoma</a:t>
            </a:r>
            <a:r>
              <a:rPr lang="en-US" sz="3200" dirty="0"/>
              <a:t> la cabeza las </a:t>
            </a:r>
            <a:r>
              <a:rPr lang="en-US" sz="3200" dirty="0" err="1"/>
              <a:t>patas</a:t>
            </a:r>
            <a:r>
              <a:rPr lang="en-US" sz="3200" dirty="0"/>
              <a:t> y los pies…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¿</a:t>
            </a:r>
            <a:r>
              <a:rPr lang="en-US" sz="3200" dirty="0" err="1"/>
              <a:t>Quién</a:t>
            </a:r>
            <a:r>
              <a:rPr lang="en-US" sz="3200" dirty="0"/>
              <a:t> es?</a:t>
            </a:r>
          </a:p>
        </p:txBody>
      </p:sp>
      <p:pic>
        <p:nvPicPr>
          <p:cNvPr id="5122" name="Picture 2" descr="Stock Photo | Tortugas dibujos, Animales dibujos animados ...">
            <a:extLst>
              <a:ext uri="{FF2B5EF4-FFF2-40B4-BE49-F238E27FC236}">
                <a16:creationId xmlns:a16="http://schemas.microsoft.com/office/drawing/2014/main" id="{8CEDDA9F-A5A1-4399-AD8C-EEDB36B09B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" r="1" b="1"/>
          <a:stretch/>
        </p:blipFill>
        <p:spPr bwMode="auto"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10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899898-03AA-41CA-97FA-8253C73D3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9733" y="2358887"/>
            <a:ext cx="5298683" cy="33103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Canto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orilla</a:t>
            </a:r>
            <a:r>
              <a:rPr lang="en-US" dirty="0"/>
              <a:t>, vivo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agua</a:t>
            </a:r>
            <a:r>
              <a:rPr lang="en-US" dirty="0"/>
              <a:t>, no soy </a:t>
            </a:r>
            <a:r>
              <a:rPr lang="en-US" dirty="0" err="1"/>
              <a:t>pescado</a:t>
            </a:r>
            <a:r>
              <a:rPr lang="en-US" dirty="0"/>
              <a:t>, </a:t>
            </a:r>
            <a:r>
              <a:rPr lang="en-US" dirty="0" err="1"/>
              <a:t>ni</a:t>
            </a:r>
            <a:r>
              <a:rPr lang="en-US" dirty="0"/>
              <a:t> soy </a:t>
            </a:r>
            <a:r>
              <a:rPr lang="en-US" dirty="0" err="1"/>
              <a:t>cigarra</a:t>
            </a:r>
            <a:r>
              <a:rPr lang="en-US" dirty="0"/>
              <a:t>…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¿</a:t>
            </a:r>
            <a:r>
              <a:rPr lang="en-US" dirty="0" err="1"/>
              <a:t>Quién</a:t>
            </a:r>
            <a:r>
              <a:rPr lang="en-US" dirty="0"/>
              <a:t> es?</a:t>
            </a: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6148" name="Picture 4" descr="308 mejores imágenes de SAPITOS Y RANAS!!! | Sapos y ranas, Ranas ...">
            <a:extLst>
              <a:ext uri="{FF2B5EF4-FFF2-40B4-BE49-F238E27FC236}">
                <a16:creationId xmlns:a16="http://schemas.microsoft.com/office/drawing/2014/main" id="{DDB48639-6E9E-4661-83E9-F169B548F1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5" r="5008"/>
          <a:stretch/>
        </p:blipFill>
        <p:spPr bwMode="auto"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308 mejores imágenes de SAPITOS Y RANAS!!! | Sapos y ranas, Ranas ...">
            <a:extLst>
              <a:ext uri="{FF2B5EF4-FFF2-40B4-BE49-F238E27FC236}">
                <a16:creationId xmlns:a16="http://schemas.microsoft.com/office/drawing/2014/main" id="{BAF362FF-025F-4BF8-AF38-B37DA90E6A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717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9</TotalTime>
  <Words>155</Words>
  <Application>Microsoft Office PowerPoint</Application>
  <PresentationFormat>Panorámica</PresentationFormat>
  <Paragraphs>12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Berlín</vt:lpstr>
      <vt:lpstr>Adivinanzas </vt:lpstr>
      <vt:lpstr>Orejas largas, rabito corto; corro y salto muy ligerito ….  ¿Quién soy?</vt:lpstr>
      <vt:lpstr>Soy chiquitito y puedo nadar, vivo en los ríos y en el alta mar….   ¿Quién soy?</vt:lpstr>
      <vt:lpstr>Roer es mi trabajo el queso, mi aperitivo y el gato ha sido siempre mi mas grande enemigo……  ¿Quién soy?</vt:lpstr>
      <vt:lpstr>Tengo una melena, soy muy fuerte y muy veloz, abro la boca tan grande que doy miedo con mi voz…. ¿Quién soy?</vt:lpstr>
      <vt:lpstr>Mi nombre es Leo mi apellido es Pardo, quien no lo adivine es un poco tardo…  ¿Quién soy?</vt:lpstr>
      <vt:lpstr>Canta cuando amanece y vuelve a cantar cuando el sol desaparece….   ¿Quién soy?</vt:lpstr>
      <vt:lpstr>Lenta dicen que es, porque solo asoma la cabeza las patas y los pies…  ¿Quién es?</vt:lpstr>
      <vt:lpstr>Canto en la orilla, vivo en el agua, no soy pescado, ni soy cigarra…  ¿Quién es?</vt:lpstr>
      <vt:lpstr>Con cuello largo y finito se pasea muy feliz. Solo si fueras mosquito,le verías la naríz…   ¿Quién 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Adivinanzas</dc:title>
  <dc:creator>MARIA TERESA SOTO VIDAL</dc:creator>
  <cp:lastModifiedBy>MARIA TERESA SOTO VIDAL</cp:lastModifiedBy>
  <cp:revision>2</cp:revision>
  <dcterms:created xsi:type="dcterms:W3CDTF">2020-06-26T00:09:36Z</dcterms:created>
  <dcterms:modified xsi:type="dcterms:W3CDTF">2020-06-26T00:18:59Z</dcterms:modified>
</cp:coreProperties>
</file>