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57" r:id="rId4"/>
    <p:sldId id="284" r:id="rId5"/>
    <p:sldId id="258" r:id="rId6"/>
    <p:sldId id="259" r:id="rId7"/>
    <p:sldId id="261" r:id="rId8"/>
    <p:sldId id="285" r:id="rId9"/>
    <p:sldId id="262" r:id="rId10"/>
    <p:sldId id="264" r:id="rId11"/>
    <p:sldId id="266" r:id="rId12"/>
    <p:sldId id="268" r:id="rId13"/>
    <p:sldId id="286" r:id="rId14"/>
    <p:sldId id="271" r:id="rId15"/>
    <p:sldId id="272" r:id="rId16"/>
    <p:sldId id="276" r:id="rId17"/>
    <p:sldId id="287" r:id="rId18"/>
    <p:sldId id="274" r:id="rId19"/>
    <p:sldId id="279" r:id="rId20"/>
    <p:sldId id="277" r:id="rId21"/>
    <p:sldId id="288" r:id="rId22"/>
    <p:sldId id="275" r:id="rId23"/>
    <p:sldId id="280" r:id="rId24"/>
    <p:sldId id="282" r:id="rId25"/>
    <p:sldId id="289" r:id="rId26"/>
    <p:sldId id="273" r:id="rId2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186D-2648-4222-A004-5B526E0A497F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A53729-B3D5-4468-8923-64B2C63D4B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186D-2648-4222-A004-5B526E0A497F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3729-B3D5-4468-8923-64B2C63D4B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186D-2648-4222-A004-5B526E0A497F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3729-B3D5-4468-8923-64B2C63D4B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186D-2648-4222-A004-5B526E0A497F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A53729-B3D5-4468-8923-64B2C63D4B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186D-2648-4222-A004-5B526E0A497F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3729-B3D5-4468-8923-64B2C63D4BBA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186D-2648-4222-A004-5B526E0A497F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3729-B3D5-4468-8923-64B2C63D4B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186D-2648-4222-A004-5B526E0A497F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A53729-B3D5-4468-8923-64B2C63D4BB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186D-2648-4222-A004-5B526E0A497F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3729-B3D5-4468-8923-64B2C63D4B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186D-2648-4222-A004-5B526E0A497F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3729-B3D5-4468-8923-64B2C63D4B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186D-2648-4222-A004-5B526E0A497F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3729-B3D5-4468-8923-64B2C63D4BB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186D-2648-4222-A004-5B526E0A497F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3729-B3D5-4468-8923-64B2C63D4BBA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B1186D-2648-4222-A004-5B526E0A497F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A53729-B3D5-4468-8923-64B2C63D4BBA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 descr="El Pingüino Adivino, de Victoria Hurtado | Pekele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9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81" t="34972" r="45768" b="14777"/>
          <a:stretch/>
        </p:blipFill>
        <p:spPr bwMode="auto">
          <a:xfrm>
            <a:off x="0" y="-1215070"/>
            <a:ext cx="9144000" cy="80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539552" y="1196752"/>
            <a:ext cx="1080120" cy="432048"/>
          </a:xfrm>
          <a:prstGeom prst="ellipse">
            <a:avLst/>
          </a:prstGeom>
          <a:noFill/>
          <a:ln w="317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6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Contemos las letra de cada palabra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1561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98782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928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60032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86814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87625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115616" y="3140968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051720" y="3140968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046601" y="3140968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980148" y="3140968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881914" y="3147119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868144" y="3166056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Í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876256" y="3147119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2006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Contemos las letra de la palabra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03648" y="227368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22806" y="225312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199179" y="224993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089826" y="2238056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076056" y="2238056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012160" y="2226181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947195" y="2226181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884368" y="2226181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2068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46754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03648" y="227368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22806" y="225312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199179" y="224993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089826" y="2238056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076056" y="2238056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012160" y="2226181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947195" y="2226181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884368" y="2226181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355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3095" r="19570" b="8929"/>
          <a:stretch/>
        </p:blipFill>
        <p:spPr bwMode="auto">
          <a:xfrm>
            <a:off x="-22831" y="0"/>
            <a:ext cx="92836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48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15021" r="56469" b="21482"/>
          <a:stretch/>
        </p:blipFill>
        <p:spPr bwMode="auto">
          <a:xfrm>
            <a:off x="-108520" y="-72008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755576" y="3176972"/>
            <a:ext cx="1944216" cy="36004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21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Contemos las letra de la palabra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1561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98782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928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60032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86814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87625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9289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111561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98782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928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60032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86814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87625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556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4" t="15365" r="20497" b="8073"/>
          <a:stretch/>
        </p:blipFill>
        <p:spPr bwMode="auto">
          <a:xfrm>
            <a:off x="0" y="0"/>
            <a:ext cx="9307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466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4" t="24037" r="20497" b="11263"/>
          <a:stretch/>
        </p:blipFill>
        <p:spPr bwMode="auto">
          <a:xfrm>
            <a:off x="0" y="0"/>
            <a:ext cx="9144000" cy="68763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2267744" y="1772816"/>
            <a:ext cx="2304256" cy="1008112"/>
          </a:xfrm>
          <a:prstGeom prst="ellipse">
            <a:avLst/>
          </a:prstGeom>
          <a:noFill/>
          <a:ln w="508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43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2708920"/>
            <a:ext cx="66967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ADIVINO</a:t>
            </a:r>
          </a:p>
        </p:txBody>
      </p:sp>
    </p:spTree>
    <p:extLst>
      <p:ext uri="{BB962C8B-B14F-4D97-AF65-F5344CB8AC3E}">
        <p14:creationId xmlns:p14="http://schemas.microsoft.com/office/powerpoint/2010/main" val="36644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Contemos las letra de la palabra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1561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98782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928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60032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86814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1732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2616" y="404664"/>
            <a:ext cx="8686800" cy="8382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111561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98782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928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60032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86814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72273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4" t="15365" r="20497" b="8073"/>
          <a:stretch/>
        </p:blipFill>
        <p:spPr bwMode="auto">
          <a:xfrm>
            <a:off x="0" y="0"/>
            <a:ext cx="9307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231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4" t="24037" r="20497" b="11263"/>
          <a:stretch/>
        </p:blipFill>
        <p:spPr bwMode="auto">
          <a:xfrm>
            <a:off x="0" y="0"/>
            <a:ext cx="9144000" cy="68763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4860032" y="1988840"/>
            <a:ext cx="2304256" cy="1008112"/>
          </a:xfrm>
          <a:prstGeom prst="ellipse">
            <a:avLst/>
          </a:prstGeom>
          <a:noFill/>
          <a:ln w="508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64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/>
          <a:lstStyle/>
          <a:p>
            <a:r>
              <a:rPr lang="es-CL" dirty="0"/>
              <a:t>Actividad: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1561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98782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5646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ños pensando en idea | Vector Premium">
            <a:extLst>
              <a:ext uri="{FF2B5EF4-FFF2-40B4-BE49-F238E27FC236}">
                <a16:creationId xmlns:a16="http://schemas.microsoft.com/office/drawing/2014/main" id="{3D34032B-A976-4B87-AD40-ACB99691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3FB2073-2A54-4DBF-A602-48BBD372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76672"/>
            <a:ext cx="4411216" cy="3187824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Ahora debes deletrear tu nombre</a:t>
            </a:r>
            <a:b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CL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856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 descr="El Pingüino Adivino, de Victoria Hurtado | Pekele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9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1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Contemos las letra de la palabra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1561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98782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928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60032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86814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87625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94772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cap="none" dirty="0"/>
              <a:t>Deletreando la palabra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1561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98782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928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60032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86814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87625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355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13294" r="18790" b="8532"/>
          <a:stretch/>
        </p:blipFill>
        <p:spPr bwMode="auto">
          <a:xfrm>
            <a:off x="27902" y="0"/>
            <a:ext cx="91160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3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13294" r="18790" b="8532"/>
          <a:stretch/>
        </p:blipFill>
        <p:spPr bwMode="auto">
          <a:xfrm>
            <a:off x="27902" y="0"/>
            <a:ext cx="91160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orma libre"/>
          <p:cNvSpPr/>
          <p:nvPr/>
        </p:nvSpPr>
        <p:spPr>
          <a:xfrm>
            <a:off x="5695026" y="3251499"/>
            <a:ext cx="2712196" cy="934407"/>
          </a:xfrm>
          <a:custGeom>
            <a:avLst/>
            <a:gdLst>
              <a:gd name="connsiteX0" fmla="*/ 234719 w 2712196"/>
              <a:gd name="connsiteY0" fmla="*/ 281410 h 934407"/>
              <a:gd name="connsiteX1" fmla="*/ 290138 w 2712196"/>
              <a:gd name="connsiteY1" fmla="*/ 932574 h 934407"/>
              <a:gd name="connsiteX2" fmla="*/ 2603847 w 2712196"/>
              <a:gd name="connsiteY2" fmla="*/ 461519 h 934407"/>
              <a:gd name="connsiteX3" fmla="*/ 2118938 w 2712196"/>
              <a:gd name="connsiteY3" fmla="*/ 4319 h 934407"/>
              <a:gd name="connsiteX4" fmla="*/ 234719 w 2712196"/>
              <a:gd name="connsiteY4" fmla="*/ 281410 h 93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196" h="934407">
                <a:moveTo>
                  <a:pt x="234719" y="281410"/>
                </a:moveTo>
                <a:cubicBezTo>
                  <a:pt x="-70081" y="436119"/>
                  <a:pt x="-104717" y="902556"/>
                  <a:pt x="290138" y="932574"/>
                </a:cubicBezTo>
                <a:cubicBezTo>
                  <a:pt x="684993" y="962592"/>
                  <a:pt x="2299047" y="616228"/>
                  <a:pt x="2603847" y="461519"/>
                </a:cubicBezTo>
                <a:cubicBezTo>
                  <a:pt x="2908647" y="306810"/>
                  <a:pt x="2513793" y="36646"/>
                  <a:pt x="2118938" y="4319"/>
                </a:cubicBezTo>
                <a:cubicBezTo>
                  <a:pt x="1724083" y="-28008"/>
                  <a:pt x="539519" y="126701"/>
                  <a:pt x="234719" y="281410"/>
                </a:cubicBezTo>
                <a:close/>
              </a:path>
            </a:pathLst>
          </a:cu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10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Contemos las letra de la palabra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1561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98782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928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60032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86814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87625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55586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111561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98782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928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60032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868144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876256" y="2276872"/>
            <a:ext cx="79208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68255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3095" r="19570" b="8929"/>
          <a:stretch/>
        </p:blipFill>
        <p:spPr bwMode="auto">
          <a:xfrm>
            <a:off x="-22831" y="0"/>
            <a:ext cx="92836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52580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136</Words>
  <Application>Microsoft Office PowerPoint</Application>
  <PresentationFormat>Presentación en pantalla (4:3)</PresentationFormat>
  <Paragraphs>99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Aharoni</vt:lpstr>
      <vt:lpstr>Arial</vt:lpstr>
      <vt:lpstr>Arial Black</vt:lpstr>
      <vt:lpstr>Franklin Gothic Book</vt:lpstr>
      <vt:lpstr>Franklin Gothic Medium</vt:lpstr>
      <vt:lpstr>Wingdings 2</vt:lpstr>
      <vt:lpstr>Viajes</vt:lpstr>
      <vt:lpstr>Presentación de PowerPoint</vt:lpstr>
      <vt:lpstr>Presentación de PowerPoint</vt:lpstr>
      <vt:lpstr>Contemos las letra de la palabra</vt:lpstr>
      <vt:lpstr>Deletreando la palabra</vt:lpstr>
      <vt:lpstr>Presentación de PowerPoint</vt:lpstr>
      <vt:lpstr>Presentación de PowerPoint</vt:lpstr>
      <vt:lpstr>Contemos las letra de la palabra</vt:lpstr>
      <vt:lpstr>Presentación de PowerPoint</vt:lpstr>
      <vt:lpstr>Presentación de PowerPoint</vt:lpstr>
      <vt:lpstr>Presentación de PowerPoint</vt:lpstr>
      <vt:lpstr>Contemos las letra de cada palabra</vt:lpstr>
      <vt:lpstr>Contemos las letra de la palabra</vt:lpstr>
      <vt:lpstr>Presentación de PowerPoint</vt:lpstr>
      <vt:lpstr>Presentación de PowerPoint</vt:lpstr>
      <vt:lpstr>Presentación de PowerPoint</vt:lpstr>
      <vt:lpstr>Contemos las letra de la palabra</vt:lpstr>
      <vt:lpstr>Presentación de PowerPoint</vt:lpstr>
      <vt:lpstr>Presentación de PowerPoint</vt:lpstr>
      <vt:lpstr>Presentación de PowerPoint</vt:lpstr>
      <vt:lpstr>Contemos las letra de la palabra</vt:lpstr>
      <vt:lpstr>Presentación de PowerPoint</vt:lpstr>
      <vt:lpstr>Presentación de PowerPoint</vt:lpstr>
      <vt:lpstr>Presentación de PowerPoint</vt:lpstr>
      <vt:lpstr>Actividad: </vt:lpstr>
      <vt:lpstr>Ahora debes deletrear tu nombre 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adivino</dc:title>
  <dc:creator>Maria Teresa</dc:creator>
  <cp:lastModifiedBy>MARIA TERESA SOTO VIDAL</cp:lastModifiedBy>
  <cp:revision>10</cp:revision>
  <dcterms:created xsi:type="dcterms:W3CDTF">2020-06-18T21:18:10Z</dcterms:created>
  <dcterms:modified xsi:type="dcterms:W3CDTF">2020-06-24T23:27:35Z</dcterms:modified>
</cp:coreProperties>
</file>