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2DC6-3CF0-48AA-8539-6A7FDDF626B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62BE-337A-4662-AAE9-9DC7831634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750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2DC6-3CF0-48AA-8539-6A7FDDF626B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62BE-337A-4662-AAE9-9DC7831634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23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2DC6-3CF0-48AA-8539-6A7FDDF626B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62BE-337A-4662-AAE9-9DC7831634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1472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2DC6-3CF0-48AA-8539-6A7FDDF626B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62BE-337A-4662-AAE9-9DC7831634F5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6157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2DC6-3CF0-48AA-8539-6A7FDDF626B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62BE-337A-4662-AAE9-9DC7831634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940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2DC6-3CF0-48AA-8539-6A7FDDF626B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62BE-337A-4662-AAE9-9DC7831634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9716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2DC6-3CF0-48AA-8539-6A7FDDF626B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62BE-337A-4662-AAE9-9DC7831634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6464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2DC6-3CF0-48AA-8539-6A7FDDF626B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62BE-337A-4662-AAE9-9DC7831634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8999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2DC6-3CF0-48AA-8539-6A7FDDF626B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62BE-337A-4662-AAE9-9DC7831634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278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2DC6-3CF0-48AA-8539-6A7FDDF626B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62BE-337A-4662-AAE9-9DC7831634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175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2DC6-3CF0-48AA-8539-6A7FDDF626B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62BE-337A-4662-AAE9-9DC7831634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933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2DC6-3CF0-48AA-8539-6A7FDDF626B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62BE-337A-4662-AAE9-9DC7831634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756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2DC6-3CF0-48AA-8539-6A7FDDF626B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62BE-337A-4662-AAE9-9DC7831634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945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2DC6-3CF0-48AA-8539-6A7FDDF626B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62BE-337A-4662-AAE9-9DC7831634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042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2DC6-3CF0-48AA-8539-6A7FDDF626B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62BE-337A-4662-AAE9-9DC7831634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957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2DC6-3CF0-48AA-8539-6A7FDDF626B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62BE-337A-4662-AAE9-9DC7831634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274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2DC6-3CF0-48AA-8539-6A7FDDF626B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62BE-337A-4662-AAE9-9DC7831634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792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72DC6-3CF0-48AA-8539-6A7FDDF626B5}" type="datetimeFigureOut">
              <a:rPr lang="es-CL" smtClean="0"/>
              <a:t>25-06-2020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162BE-337A-4662-AAE9-9DC7831634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5465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9A1A4-C317-46C4-A64D-1118A64E26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Números conectados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2A5127-CD5C-4C07-886F-76A1A062DF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1° básico </a:t>
            </a:r>
          </a:p>
          <a:p>
            <a:r>
              <a:rPr lang="es-CL" dirty="0"/>
              <a:t>María Teresa Soto</a:t>
            </a:r>
          </a:p>
        </p:txBody>
      </p:sp>
    </p:spTree>
    <p:extLst>
      <p:ext uri="{BB962C8B-B14F-4D97-AF65-F5344CB8AC3E}">
        <p14:creationId xmlns:p14="http://schemas.microsoft.com/office/powerpoint/2010/main" val="27993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821777-3A3B-437E-B5C1-FBC7B0F48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78FEF1-3F0A-45D6-A1F2-02AC27D88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208" y="628651"/>
            <a:ext cx="4488792" cy="34956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</a:rPr>
              <a:t>Completemos</a:t>
            </a:r>
            <a:r>
              <a:rPr lang="en-US" sz="4000" dirty="0">
                <a:solidFill>
                  <a:srgbClr val="FFFFFF"/>
                </a:solidFill>
              </a:rPr>
              <a:t> la </a:t>
            </a:r>
            <a:r>
              <a:rPr lang="en-US" sz="4000" dirty="0" err="1">
                <a:solidFill>
                  <a:srgbClr val="FFFFFF"/>
                </a:solidFill>
              </a:rPr>
              <a:t>información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1AD40C-CE73-4162-8681-421B8AF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6696075" cy="5391150"/>
          </a:xfrm>
          <a:prstGeom prst="rect">
            <a:avLst/>
          </a:prstGeom>
          <a:solidFill>
            <a:schemeClr val="bg1"/>
          </a:solidFill>
          <a:ln w="190500" cap="sq">
            <a:solidFill>
              <a:schemeClr val="bg1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56C5C3AE-38AF-4DC4-AC93-3F4C383BF1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1137490" y="1503036"/>
            <a:ext cx="5926045" cy="38519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7A3B9D-B1BA-4989-A535-1A6D8D402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654" y="799817"/>
            <a:ext cx="6565717" cy="5258367"/>
          </a:xfrm>
          <a:prstGeom prst="rect">
            <a:avLst/>
          </a:prstGeom>
          <a:noFill/>
          <a:ln w="12700">
            <a:solidFill>
              <a:srgbClr val="2A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0B44FF-8A6C-487E-BAF6-CE74F3784BF5}"/>
              </a:ext>
            </a:extLst>
          </p:cNvPr>
          <p:cNvSpPr txBox="1"/>
          <p:nvPr/>
        </p:nvSpPr>
        <p:spPr>
          <a:xfrm>
            <a:off x="2252870" y="2610678"/>
            <a:ext cx="508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DA74D9-4C20-48B8-8E5D-DEFFB66DB52B}"/>
              </a:ext>
            </a:extLst>
          </p:cNvPr>
          <p:cNvSpPr txBox="1"/>
          <p:nvPr/>
        </p:nvSpPr>
        <p:spPr>
          <a:xfrm>
            <a:off x="4784035" y="2001078"/>
            <a:ext cx="640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70D228B-258E-4C17-8C71-435455C863B7}"/>
              </a:ext>
            </a:extLst>
          </p:cNvPr>
          <p:cNvSpPr txBox="1"/>
          <p:nvPr/>
        </p:nvSpPr>
        <p:spPr>
          <a:xfrm>
            <a:off x="6204279" y="2001078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18AD83D-5AC0-4448-A6AF-E8D1694EC48B}"/>
              </a:ext>
            </a:extLst>
          </p:cNvPr>
          <p:cNvSpPr txBox="1"/>
          <p:nvPr/>
        </p:nvSpPr>
        <p:spPr>
          <a:xfrm>
            <a:off x="5424711" y="4124325"/>
            <a:ext cx="565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16959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0A67F78-A950-4C40-9BB7-714F9E6F3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14" y="948000"/>
            <a:ext cx="6556927" cy="496199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40B44FF-8A6C-487E-BAF6-CE74F3784BF5}"/>
              </a:ext>
            </a:extLst>
          </p:cNvPr>
          <p:cNvSpPr txBox="1"/>
          <p:nvPr/>
        </p:nvSpPr>
        <p:spPr>
          <a:xfrm>
            <a:off x="2252870" y="2610678"/>
            <a:ext cx="508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DA74D9-4C20-48B8-8E5D-DEFFB66DB52B}"/>
              </a:ext>
            </a:extLst>
          </p:cNvPr>
          <p:cNvSpPr txBox="1"/>
          <p:nvPr/>
        </p:nvSpPr>
        <p:spPr>
          <a:xfrm>
            <a:off x="4784035" y="2001078"/>
            <a:ext cx="640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70D228B-258E-4C17-8C71-435455C863B7}"/>
              </a:ext>
            </a:extLst>
          </p:cNvPr>
          <p:cNvSpPr txBox="1"/>
          <p:nvPr/>
        </p:nvSpPr>
        <p:spPr>
          <a:xfrm>
            <a:off x="6204279" y="2001078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18AD83D-5AC0-4448-A6AF-E8D1694EC48B}"/>
              </a:ext>
            </a:extLst>
          </p:cNvPr>
          <p:cNvSpPr txBox="1"/>
          <p:nvPr/>
        </p:nvSpPr>
        <p:spPr>
          <a:xfrm>
            <a:off x="5424711" y="4334631"/>
            <a:ext cx="565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chemeClr val="bg1"/>
                </a:solidFill>
              </a:rPr>
              <a:t>8</a:t>
            </a:r>
            <a:r>
              <a:rPr lang="es-CL" sz="4000" b="1" dirty="0"/>
              <a:t>5</a:t>
            </a:r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4FF4685B-F6D7-48DC-87FD-37FB4E89B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4243" y="602421"/>
            <a:ext cx="5929773" cy="2362200"/>
          </a:xfrm>
        </p:spPr>
        <p:txBody>
          <a:bodyPr/>
          <a:lstStyle/>
          <a:p>
            <a:r>
              <a:rPr lang="es-CL" dirty="0"/>
              <a:t>Completemos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168841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1C4F8-CDCA-4018-92AA-DAF3F2463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4819137"/>
            <a:ext cx="10353761" cy="9403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¿</a:t>
            </a:r>
            <a:r>
              <a:rPr lang="en-US" sz="3600" dirty="0" err="1"/>
              <a:t>QuÉ</a:t>
            </a:r>
            <a:r>
              <a:rPr lang="en-US" sz="3600" dirty="0"/>
              <a:t> </a:t>
            </a:r>
            <a:r>
              <a:rPr lang="en-US" sz="3600" dirty="0" err="1"/>
              <a:t>números</a:t>
            </a:r>
            <a:r>
              <a:rPr lang="en-US" sz="3600" dirty="0"/>
              <a:t> </a:t>
            </a:r>
            <a:r>
              <a:rPr lang="en-US" sz="3600" dirty="0" err="1"/>
              <a:t>juntos</a:t>
            </a:r>
            <a:r>
              <a:rPr lang="en-US" sz="3600" dirty="0"/>
              <a:t> </a:t>
            </a:r>
            <a:r>
              <a:rPr lang="en-US" sz="3600" dirty="0" err="1"/>
              <a:t>hacen</a:t>
            </a:r>
            <a:r>
              <a:rPr lang="en-US" sz="3600" dirty="0"/>
              <a:t> 9?</a:t>
            </a:r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9BD82495-5174-4BEE-ADEC-3ACD5E5D0D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tretch/>
        </p:blipFill>
        <p:spPr>
          <a:xfrm>
            <a:off x="482298" y="241711"/>
            <a:ext cx="10896714" cy="318728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80A8B96-B148-4656-A77B-C3A074BABE4D}"/>
              </a:ext>
            </a:extLst>
          </p:cNvPr>
          <p:cNvSpPr txBox="1"/>
          <p:nvPr/>
        </p:nvSpPr>
        <p:spPr>
          <a:xfrm>
            <a:off x="1784966" y="1231025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916077-722A-4B91-9D5C-CC7382D0E797}"/>
              </a:ext>
            </a:extLst>
          </p:cNvPr>
          <p:cNvSpPr txBox="1"/>
          <p:nvPr/>
        </p:nvSpPr>
        <p:spPr>
          <a:xfrm>
            <a:off x="3425687" y="1231025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chemeClr val="tx2">
                    <a:lumMod val="25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55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F3C5BA0-8B24-4B05-A9E7-20545338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C1C4F8-CDCA-4018-92AA-DAF3F2463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1" y="628651"/>
            <a:ext cx="6588253" cy="16503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¿</a:t>
            </a:r>
            <a:r>
              <a:rPr lang="en-US" sz="4800" dirty="0" err="1">
                <a:solidFill>
                  <a:srgbClr val="FFFFFF"/>
                </a:solidFill>
              </a:rPr>
              <a:t>QuÉ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números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juntos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hacen</a:t>
            </a:r>
            <a:r>
              <a:rPr lang="en-US" sz="4800" dirty="0">
                <a:solidFill>
                  <a:srgbClr val="FFFFFF"/>
                </a:solidFill>
              </a:rPr>
              <a:t> 10?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4FDB7F-33A2-451F-BA20-13ED87CF4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3743325" cy="5391150"/>
          </a:xfrm>
          <a:prstGeom prst="rect">
            <a:avLst/>
          </a:prstGeom>
          <a:solidFill>
            <a:schemeClr val="bg1"/>
          </a:solidFill>
          <a:ln w="190500" cap="sq">
            <a:solidFill>
              <a:schemeClr val="bg1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049A23F-75F3-4E1F-BDA7-28AE0637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451" y="1114868"/>
            <a:ext cx="2843373" cy="46282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460027F-6625-463B-B6D4-594AC32F2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340" y="804806"/>
            <a:ext cx="3625595" cy="5248389"/>
          </a:xfrm>
          <a:prstGeom prst="rect">
            <a:avLst/>
          </a:prstGeom>
          <a:noFill/>
          <a:ln w="12700">
            <a:solidFill>
              <a:srgbClr val="2A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A8B96-B148-4656-A77B-C3A074BABE4D}"/>
              </a:ext>
            </a:extLst>
          </p:cNvPr>
          <p:cNvSpPr txBox="1"/>
          <p:nvPr/>
        </p:nvSpPr>
        <p:spPr>
          <a:xfrm flipH="1">
            <a:off x="2525016" y="1031899"/>
            <a:ext cx="841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L" sz="40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916077-722A-4B91-9D5C-CC7382D0E797}"/>
              </a:ext>
            </a:extLst>
          </p:cNvPr>
          <p:cNvSpPr txBox="1"/>
          <p:nvPr/>
        </p:nvSpPr>
        <p:spPr>
          <a:xfrm>
            <a:off x="1716720" y="338751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L" sz="4000" b="1" dirty="0">
                <a:solidFill>
                  <a:schemeClr val="tx2">
                    <a:lumMod val="25000"/>
                  </a:schemeClr>
                </a:solidFill>
              </a:rPr>
              <a:t> 7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6A3C490-0875-4BD6-9DB8-60D9D9D6CC75}"/>
              </a:ext>
            </a:extLst>
          </p:cNvPr>
          <p:cNvSpPr txBox="1"/>
          <p:nvPr/>
        </p:nvSpPr>
        <p:spPr>
          <a:xfrm>
            <a:off x="6917634" y="2753139"/>
            <a:ext cx="50093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chemeClr val="bg1">
                    <a:lumMod val="85000"/>
                  </a:schemeClr>
                </a:solidFill>
              </a:rPr>
              <a:t>Frases numéricas:</a:t>
            </a:r>
          </a:p>
          <a:p>
            <a:r>
              <a:rPr lang="es-CL" sz="36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marL="342900" indent="-342900">
              <a:buAutoNum type="arabicPlain" startAt="10"/>
            </a:pPr>
            <a:r>
              <a:rPr lang="es-CL" sz="3600" b="1" dirty="0">
                <a:solidFill>
                  <a:schemeClr val="bg1">
                    <a:lumMod val="85000"/>
                  </a:schemeClr>
                </a:solidFill>
              </a:rPr>
              <a:t>- 3 =  7</a:t>
            </a:r>
          </a:p>
          <a:p>
            <a:endParaRPr lang="es-CL" sz="3600" b="1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s-CL" sz="3600" b="1" dirty="0">
                <a:solidFill>
                  <a:schemeClr val="bg1">
                    <a:lumMod val="85000"/>
                  </a:schemeClr>
                </a:solidFill>
              </a:rPr>
              <a:t>10 - 7=  3</a:t>
            </a:r>
          </a:p>
          <a:p>
            <a:endParaRPr lang="es-CL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AutoNum type="arabicPlain" startAt="10"/>
            </a:pPr>
            <a:endParaRPr lang="es-CL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AutoNum type="arabicPlain" startAt="10"/>
            </a:pPr>
            <a:endParaRPr lang="es-CL" dirty="0">
              <a:solidFill>
                <a:schemeClr val="bg1">
                  <a:lumMod val="85000"/>
                </a:schemeClr>
              </a:solidFill>
            </a:endParaRPr>
          </a:p>
          <a:p>
            <a:endParaRPr lang="es-CL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67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FCE226-E992-4B29-836F-1E0BD1C75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082" y="1158115"/>
            <a:ext cx="3071680" cy="46679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3C1C4F8-CDCA-4018-92AA-DAF3F2463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1" y="628651"/>
            <a:ext cx="6588253" cy="16503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¿</a:t>
            </a:r>
            <a:r>
              <a:rPr lang="en-US" sz="4800" dirty="0" err="1">
                <a:solidFill>
                  <a:srgbClr val="FFFFFF"/>
                </a:solidFill>
              </a:rPr>
              <a:t>QuÉ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números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juntos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hacen</a:t>
            </a:r>
            <a:r>
              <a:rPr lang="en-US" sz="4800" dirty="0">
                <a:solidFill>
                  <a:srgbClr val="FFFFFF"/>
                </a:solidFill>
              </a:rPr>
              <a:t> 10?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916077-722A-4B91-9D5C-CC7382D0E797}"/>
              </a:ext>
            </a:extLst>
          </p:cNvPr>
          <p:cNvSpPr txBox="1"/>
          <p:nvPr/>
        </p:nvSpPr>
        <p:spPr>
          <a:xfrm>
            <a:off x="2945919" y="489826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L" sz="4000" b="1" dirty="0">
                <a:solidFill>
                  <a:schemeClr val="tx2">
                    <a:lumMod val="25000"/>
                  </a:schemeClr>
                </a:solidFill>
              </a:rPr>
              <a:t> 10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6A3C490-0875-4BD6-9DB8-60D9D9D6CC75}"/>
              </a:ext>
            </a:extLst>
          </p:cNvPr>
          <p:cNvSpPr txBox="1"/>
          <p:nvPr/>
        </p:nvSpPr>
        <p:spPr>
          <a:xfrm>
            <a:off x="6917634" y="2753139"/>
            <a:ext cx="50093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chemeClr val="tx1">
                    <a:lumMod val="95000"/>
                  </a:schemeClr>
                </a:solidFill>
              </a:rPr>
              <a:t>Frases numéricas:</a:t>
            </a:r>
          </a:p>
          <a:p>
            <a:r>
              <a:rPr lang="es-CL" sz="36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marL="342900" indent="-342900">
              <a:buAutoNum type="arabicPlain" startAt="10"/>
            </a:pPr>
            <a:r>
              <a:rPr lang="es-CL" sz="3600" b="1" dirty="0">
                <a:solidFill>
                  <a:schemeClr val="tx1">
                    <a:lumMod val="95000"/>
                  </a:schemeClr>
                </a:solidFill>
              </a:rPr>
              <a:t>- 1 =  9</a:t>
            </a:r>
          </a:p>
          <a:p>
            <a:endParaRPr lang="es-CL" sz="3600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s-CL" sz="3600" b="1" dirty="0">
                <a:solidFill>
                  <a:schemeClr val="tx1">
                    <a:lumMod val="95000"/>
                  </a:schemeClr>
                </a:solidFill>
              </a:rPr>
              <a:t>10 - 9=  1</a:t>
            </a:r>
          </a:p>
          <a:p>
            <a:endParaRPr lang="es-CL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AutoNum type="arabicPlain" startAt="10"/>
            </a:pPr>
            <a:endParaRPr lang="es-CL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AutoNum type="arabicPlain" startAt="10"/>
            </a:pPr>
            <a:endParaRPr lang="es-CL" dirty="0">
              <a:solidFill>
                <a:schemeClr val="bg1">
                  <a:lumMod val="85000"/>
                </a:schemeClr>
              </a:solidFill>
            </a:endParaRPr>
          </a:p>
          <a:p>
            <a:endParaRPr lang="es-CL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3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C852C-4802-4149-96F9-4AFBBFE8E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5469835" cy="5916405"/>
          </a:xfrm>
        </p:spPr>
        <p:txBody>
          <a:bodyPr>
            <a:normAutofit/>
          </a:bodyPr>
          <a:lstStyle/>
          <a:p>
            <a:pPr algn="just"/>
            <a:r>
              <a:rPr lang="es-CL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Números conectados </a:t>
            </a:r>
            <a:br>
              <a:rPr lang="es-CL" dirty="0"/>
            </a:br>
            <a:br>
              <a:rPr lang="es-CL" dirty="0"/>
            </a:br>
            <a:r>
              <a:rPr lang="es-CL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Todo: </a:t>
            </a:r>
            <a:r>
              <a:rPr lang="es-CL" dirty="0"/>
              <a:t>corresponde al numero mayor.</a:t>
            </a:r>
            <a:br>
              <a:rPr lang="es-CL" dirty="0"/>
            </a:br>
            <a:r>
              <a:rPr lang="es-CL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Parte: </a:t>
            </a:r>
            <a:r>
              <a:rPr lang="es-CL" dirty="0"/>
              <a:t>corresponde a los números menores.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A336464-72CD-4751-A6DB-81AC4861E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877" t="31442" r="7535" b="20743"/>
          <a:stretch/>
        </p:blipFill>
        <p:spPr>
          <a:xfrm>
            <a:off x="6559827" y="270916"/>
            <a:ext cx="5287617" cy="63161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0877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3428F18-0804-4B4A-B6DF-16511EF3F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3" y="609599"/>
            <a:ext cx="4280452" cy="5261113"/>
          </a:xfrm>
        </p:spPr>
        <p:txBody>
          <a:bodyPr/>
          <a:lstStyle/>
          <a:p>
            <a:r>
              <a:rPr lang="es-CL" dirty="0"/>
              <a:t>¿Qué números debo colocar para formar 5?</a:t>
            </a: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r>
              <a:rPr lang="es-CL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Completemos las partes que faltan</a:t>
            </a:r>
            <a:br>
              <a:rPr lang="es-CL" dirty="0"/>
            </a:br>
            <a:endParaRPr lang="es-CL" dirty="0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4F0EB3BA-0CC1-445B-8796-EAD496B50FD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2" name="Marcador de contenido 3">
            <a:extLst>
              <a:ext uri="{FF2B5EF4-FFF2-40B4-BE49-F238E27FC236}">
                <a16:creationId xmlns:a16="http://schemas.microsoft.com/office/drawing/2014/main" id="{A2CB2B56-F89C-4227-ADE9-43C57FC29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8" t="37949" r="59500" b="42146"/>
          <a:stretch/>
        </p:blipFill>
        <p:spPr>
          <a:xfrm>
            <a:off x="5183188" y="457200"/>
            <a:ext cx="6387967" cy="5638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1B6FA15-7E9F-40EF-A44D-7F6B954DF9F7}"/>
              </a:ext>
            </a:extLst>
          </p:cNvPr>
          <p:cNvSpPr txBox="1"/>
          <p:nvPr/>
        </p:nvSpPr>
        <p:spPr>
          <a:xfrm>
            <a:off x="6811618" y="3829878"/>
            <a:ext cx="613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511C91F-2BE3-4E38-A35E-16BE0B6B0D32}"/>
              </a:ext>
            </a:extLst>
          </p:cNvPr>
          <p:cNvSpPr txBox="1"/>
          <p:nvPr/>
        </p:nvSpPr>
        <p:spPr>
          <a:xfrm>
            <a:off x="10531094" y="3829878"/>
            <a:ext cx="613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6826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CF8C3-766E-4EE7-A66B-99DD74AC0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572001"/>
            <a:ext cx="11013162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¿</a:t>
            </a:r>
            <a:r>
              <a:rPr lang="en-US" sz="4000" dirty="0" err="1"/>
              <a:t>Qué</a:t>
            </a:r>
            <a:r>
              <a:rPr lang="en-US" sz="4000" dirty="0"/>
              <a:t> </a:t>
            </a:r>
            <a:r>
              <a:rPr lang="en-US" sz="4000" dirty="0" err="1"/>
              <a:t>números</a:t>
            </a:r>
            <a:r>
              <a:rPr lang="en-US" sz="4000" dirty="0"/>
              <a:t> </a:t>
            </a:r>
            <a:r>
              <a:rPr lang="en-US" sz="4000" dirty="0" err="1"/>
              <a:t>debo</a:t>
            </a:r>
            <a:r>
              <a:rPr lang="en-US" sz="4000" dirty="0"/>
              <a:t> </a:t>
            </a:r>
            <a:r>
              <a:rPr lang="en-US" sz="4000" dirty="0" err="1"/>
              <a:t>colocar</a:t>
            </a:r>
            <a:r>
              <a:rPr lang="en-US" sz="4000" dirty="0"/>
              <a:t> para </a:t>
            </a:r>
            <a:r>
              <a:rPr lang="en-US" sz="4000" dirty="0" err="1"/>
              <a:t>formar</a:t>
            </a:r>
            <a:r>
              <a:rPr lang="en-US" sz="4000" dirty="0"/>
              <a:t> 5?</a:t>
            </a:r>
            <a:br>
              <a:rPr lang="en-US" sz="1800" dirty="0"/>
            </a:br>
            <a:r>
              <a:rPr lang="es-CL" sz="1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Completemos las partes que faltan</a:t>
            </a:r>
            <a:endParaRPr lang="en-US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10F2A3-17E2-43F4-9483-468E43A60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336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6298A37-2129-4267-8628-7226AF458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42" y="488655"/>
            <a:ext cx="5814926" cy="325635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0A6CD2A-59B1-4DDC-B60C-42EAE1CB76A0}"/>
              </a:ext>
            </a:extLst>
          </p:cNvPr>
          <p:cNvSpPr txBox="1"/>
          <p:nvPr/>
        </p:nvSpPr>
        <p:spPr>
          <a:xfrm>
            <a:off x="2486313" y="2329953"/>
            <a:ext cx="45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C318F7A-63B5-438E-B20C-616C50F967A8}"/>
              </a:ext>
            </a:extLst>
          </p:cNvPr>
          <p:cNvSpPr txBox="1"/>
          <p:nvPr/>
        </p:nvSpPr>
        <p:spPr>
          <a:xfrm>
            <a:off x="5951978" y="2391508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8CDA9CB-B97C-4863-A2EC-38A6D31BD605}"/>
              </a:ext>
            </a:extLst>
          </p:cNvPr>
          <p:cNvSpPr txBox="1"/>
          <p:nvPr/>
        </p:nvSpPr>
        <p:spPr>
          <a:xfrm>
            <a:off x="7673009" y="488655"/>
            <a:ext cx="379898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chemeClr val="tx2">
                    <a:lumMod val="25000"/>
                  </a:schemeClr>
                </a:solidFill>
              </a:rPr>
              <a:t>Frase numérica:</a:t>
            </a:r>
          </a:p>
          <a:p>
            <a:endParaRPr lang="es-CL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CL" sz="4000" dirty="0">
                <a:solidFill>
                  <a:schemeClr val="tx2">
                    <a:lumMod val="25000"/>
                  </a:schemeClr>
                </a:solidFill>
              </a:rPr>
              <a:t>1 y 1 hacen o forman 2</a:t>
            </a:r>
          </a:p>
          <a:p>
            <a:endParaRPr lang="es-CL" dirty="0">
              <a:solidFill>
                <a:schemeClr val="tx2">
                  <a:lumMod val="25000"/>
                </a:schemeClr>
              </a:solidFill>
            </a:endParaRPr>
          </a:p>
          <a:p>
            <a:endParaRPr lang="es-CL" dirty="0">
              <a:solidFill>
                <a:schemeClr val="tx2">
                  <a:lumMod val="25000"/>
                </a:schemeClr>
              </a:solidFill>
            </a:endParaRPr>
          </a:p>
          <a:p>
            <a:endParaRPr lang="es-CL" dirty="0">
              <a:solidFill>
                <a:schemeClr val="tx2">
                  <a:lumMod val="25000"/>
                </a:schemeClr>
              </a:solidFill>
            </a:endParaRPr>
          </a:p>
          <a:p>
            <a:endParaRPr lang="es-CL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3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0913CF78-4B9C-4978-B251-16569231C5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4560" b="14560"/>
          <a:stretch/>
        </p:blipFill>
        <p:spPr>
          <a:xfrm>
            <a:off x="2877132" y="875098"/>
            <a:ext cx="6437736" cy="3091784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1F131D-ABFD-4252-B8A9-027B36EC3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969" y="4048913"/>
            <a:ext cx="10494062" cy="12705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Ahora busquemos el todo </a:t>
            </a:r>
          </a:p>
        </p:txBody>
      </p:sp>
    </p:spTree>
    <p:extLst>
      <p:ext uri="{BB962C8B-B14F-4D97-AF65-F5344CB8AC3E}">
        <p14:creationId xmlns:p14="http://schemas.microsoft.com/office/powerpoint/2010/main" val="1028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7C086794-18FA-4B7C-8468-E9C1D3B33F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1" b="2955"/>
          <a:stretch/>
        </p:blipFill>
        <p:spPr>
          <a:xfrm>
            <a:off x="2877132" y="875098"/>
            <a:ext cx="6437736" cy="3091784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BAACCD3-B8FF-4D80-A1D9-128ADE33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969" y="4048913"/>
            <a:ext cx="10494062" cy="12705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2 y 2 </a:t>
            </a:r>
            <a:r>
              <a:rPr lang="en-US" sz="4000" dirty="0" err="1"/>
              <a:t>hacen</a:t>
            </a:r>
            <a:r>
              <a:rPr lang="en-US" sz="4000" dirty="0"/>
              <a:t> o </a:t>
            </a:r>
            <a:r>
              <a:rPr lang="en-US" sz="4000" dirty="0" err="1"/>
              <a:t>forman</a:t>
            </a:r>
            <a:r>
              <a:rPr lang="en-US" sz="4000" dirty="0"/>
              <a:t>: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93004E-0AE0-41A7-A384-347A4483C050}"/>
              </a:ext>
            </a:extLst>
          </p:cNvPr>
          <p:cNvSpPr txBox="1"/>
          <p:nvPr/>
        </p:nvSpPr>
        <p:spPr>
          <a:xfrm>
            <a:off x="6769822" y="2982512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srgbClr val="0070C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6399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3047EE-DCC1-4512-92F9-A1D69978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8392" y="733425"/>
            <a:ext cx="3583953" cy="1173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dirty="0"/>
              <a:t>4 y 1 </a:t>
            </a:r>
            <a:r>
              <a:rPr lang="en-US" dirty="0" err="1"/>
              <a:t>hacen</a:t>
            </a:r>
            <a:r>
              <a:rPr lang="en-US" dirty="0"/>
              <a:t> o </a:t>
            </a:r>
            <a:r>
              <a:rPr lang="en-US" dirty="0" err="1"/>
              <a:t>forman</a:t>
            </a:r>
            <a:r>
              <a:rPr lang="en-US" dirty="0"/>
              <a:t>: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760627-7F98-49F3-99E6-ED04C739B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6696075" cy="539115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F88FD4-9011-4A6F-AB39-4DE7E445F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654" y="799817"/>
            <a:ext cx="656571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A7611DEC-307A-4619-BC95-8B05D4C9E5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tretch/>
        </p:blipFill>
        <p:spPr>
          <a:xfrm>
            <a:off x="926073" y="1891568"/>
            <a:ext cx="5895257" cy="30748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A7FB520-3682-4D06-BC0D-F3251EB7E0C2}"/>
              </a:ext>
            </a:extLst>
          </p:cNvPr>
          <p:cNvSpPr txBox="1"/>
          <p:nvPr/>
        </p:nvSpPr>
        <p:spPr>
          <a:xfrm>
            <a:off x="4447634" y="3937799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schemeClr val="accent5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0D21BC-FB1B-468B-8806-24D0776B2C69}"/>
              </a:ext>
            </a:extLst>
          </p:cNvPr>
          <p:cNvSpPr txBox="1"/>
          <p:nvPr/>
        </p:nvSpPr>
        <p:spPr>
          <a:xfrm>
            <a:off x="8083826" y="3140765"/>
            <a:ext cx="3928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Frase numérica:</a:t>
            </a:r>
          </a:p>
          <a:p>
            <a:endParaRPr lang="es-CL" dirty="0"/>
          </a:p>
          <a:p>
            <a:r>
              <a:rPr lang="es-CL" dirty="0"/>
              <a:t>4 y 1 hacen o forman 5</a:t>
            </a:r>
          </a:p>
          <a:p>
            <a:endParaRPr lang="es-CL" dirty="0"/>
          </a:p>
          <a:p>
            <a:r>
              <a:rPr lang="es-CL" dirty="0"/>
              <a:t>1 y 4  hacen o forman 5 </a:t>
            </a:r>
          </a:p>
        </p:txBody>
      </p:sp>
    </p:spTree>
    <p:extLst>
      <p:ext uri="{BB962C8B-B14F-4D97-AF65-F5344CB8AC3E}">
        <p14:creationId xmlns:p14="http://schemas.microsoft.com/office/powerpoint/2010/main" val="90619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3DE3E-01BE-43DC-BB59-B4DA0419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42" y="4572001"/>
            <a:ext cx="4694480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800" dirty="0"/>
              <a:t>2 y 7 </a:t>
            </a:r>
            <a:r>
              <a:rPr lang="en-US" sz="1800" dirty="0" err="1"/>
              <a:t>hacen</a:t>
            </a:r>
            <a:r>
              <a:rPr lang="en-US" sz="1800" dirty="0"/>
              <a:t> o </a:t>
            </a:r>
            <a:r>
              <a:rPr lang="en-US" sz="1800" dirty="0" err="1"/>
              <a:t>forman</a:t>
            </a:r>
            <a:r>
              <a:rPr lang="en-US" sz="1800" dirty="0"/>
              <a:t> 9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 err="1">
                <a:solidFill>
                  <a:srgbClr val="0070C0"/>
                </a:solidFill>
              </a:rPr>
              <a:t>Reversibilidad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                 7 y 2 </a:t>
            </a:r>
            <a:r>
              <a:rPr lang="en-US" sz="1800" dirty="0" err="1"/>
              <a:t>hacen</a:t>
            </a:r>
            <a:r>
              <a:rPr lang="en-US" sz="1800" dirty="0"/>
              <a:t> o </a:t>
            </a:r>
            <a:r>
              <a:rPr lang="en-US" sz="1800" dirty="0" err="1"/>
              <a:t>forman</a:t>
            </a:r>
            <a:r>
              <a:rPr lang="en-US" sz="1800" dirty="0"/>
              <a:t> 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10F2A3-17E2-43F4-9483-468E43A60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336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3F4873-11F2-4E42-873E-93A19B07F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928" y="643466"/>
            <a:ext cx="8781492" cy="3256359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0C7129-8F0C-458D-923D-351CEA39B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94712" y="4326433"/>
            <a:ext cx="4694480" cy="17373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4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Completemos</a:t>
            </a:r>
            <a:r>
              <a:rPr lang="en-U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 las </a:t>
            </a:r>
            <a:r>
              <a:rPr lang="en-US" sz="4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partes</a:t>
            </a:r>
            <a:r>
              <a:rPr lang="en-U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 que </a:t>
            </a:r>
            <a:r>
              <a:rPr lang="en-US" sz="4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faltan</a:t>
            </a:r>
            <a:r>
              <a:rPr lang="en-U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E651BF-1B59-488D-A117-CD8B94108C29}"/>
              </a:ext>
            </a:extLst>
          </p:cNvPr>
          <p:cNvSpPr txBox="1"/>
          <p:nvPr/>
        </p:nvSpPr>
        <p:spPr>
          <a:xfrm>
            <a:off x="6219347" y="1282402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588928A-C346-4413-85F9-DDDB1446FB0A}"/>
              </a:ext>
            </a:extLst>
          </p:cNvPr>
          <p:cNvSpPr/>
          <p:nvPr/>
        </p:nvSpPr>
        <p:spPr>
          <a:xfrm>
            <a:off x="6096000" y="2751172"/>
            <a:ext cx="747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0180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3DE3E-01BE-43DC-BB59-B4DA0419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41" y="4572001"/>
            <a:ext cx="5728149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800" dirty="0"/>
              <a:t>4 y 6 </a:t>
            </a:r>
            <a:r>
              <a:rPr lang="en-US" sz="1800" dirty="0" err="1"/>
              <a:t>hacen</a:t>
            </a:r>
            <a:r>
              <a:rPr lang="en-US" sz="1800" dirty="0"/>
              <a:t> o </a:t>
            </a:r>
            <a:r>
              <a:rPr lang="en-US" sz="1800" dirty="0" err="1"/>
              <a:t>forman</a:t>
            </a:r>
            <a:r>
              <a:rPr lang="en-US" sz="1800" dirty="0"/>
              <a:t> 10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 err="1">
                <a:solidFill>
                  <a:srgbClr val="0070C0"/>
                </a:solidFill>
              </a:rPr>
              <a:t>Reversibilidad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                      6 y 4 </a:t>
            </a:r>
            <a:r>
              <a:rPr lang="en-US" sz="1800" dirty="0" err="1"/>
              <a:t>hacen</a:t>
            </a:r>
            <a:r>
              <a:rPr lang="en-US" sz="1800" dirty="0"/>
              <a:t> o </a:t>
            </a:r>
            <a:r>
              <a:rPr lang="en-US" sz="1800" dirty="0" err="1"/>
              <a:t>forman</a:t>
            </a:r>
            <a:r>
              <a:rPr lang="en-US" sz="1800" dirty="0"/>
              <a:t> 10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0C7129-8F0C-458D-923D-351CEA39B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94712" y="4326433"/>
            <a:ext cx="4694480" cy="17373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4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Completemos</a:t>
            </a:r>
            <a:r>
              <a:rPr lang="en-U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 las </a:t>
            </a:r>
            <a:r>
              <a:rPr lang="en-US" sz="4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partes</a:t>
            </a:r>
            <a:r>
              <a:rPr lang="en-U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 que </a:t>
            </a:r>
            <a:r>
              <a:rPr lang="en-US" sz="4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faltan</a:t>
            </a:r>
            <a:r>
              <a:rPr lang="en-U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E651BF-1B59-488D-A117-CD8B94108C29}"/>
              </a:ext>
            </a:extLst>
          </p:cNvPr>
          <p:cNvSpPr txBox="1"/>
          <p:nvPr/>
        </p:nvSpPr>
        <p:spPr>
          <a:xfrm>
            <a:off x="6219347" y="1282402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588928A-C346-4413-85F9-DDDB1446FB0A}"/>
              </a:ext>
            </a:extLst>
          </p:cNvPr>
          <p:cNvSpPr/>
          <p:nvPr/>
        </p:nvSpPr>
        <p:spPr>
          <a:xfrm>
            <a:off x="6096000" y="2751172"/>
            <a:ext cx="747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C2E7EE3-09EA-4489-9666-BCD36943C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485" y="415592"/>
            <a:ext cx="8743914" cy="321550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A4B9701-8AD7-48EF-9952-41CEEEED4995}"/>
              </a:ext>
            </a:extLst>
          </p:cNvPr>
          <p:cNvSpPr txBox="1"/>
          <p:nvPr/>
        </p:nvSpPr>
        <p:spPr>
          <a:xfrm>
            <a:off x="6763884" y="875496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3FF0F8E-FA39-46D8-B380-3FF478B4D04E}"/>
              </a:ext>
            </a:extLst>
          </p:cNvPr>
          <p:cNvSpPr txBox="1"/>
          <p:nvPr/>
        </p:nvSpPr>
        <p:spPr>
          <a:xfrm>
            <a:off x="6843397" y="2496902"/>
            <a:ext cx="468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8114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177</Words>
  <Application>Microsoft Office PowerPoint</Application>
  <PresentationFormat>Panorámica</PresentationFormat>
  <Paragraphs>67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Aharoni</vt:lpstr>
      <vt:lpstr>Arial</vt:lpstr>
      <vt:lpstr>Bookman Old Style</vt:lpstr>
      <vt:lpstr>Rockwell</vt:lpstr>
      <vt:lpstr>Damask</vt:lpstr>
      <vt:lpstr>Números conectados </vt:lpstr>
      <vt:lpstr>Números conectados   Todo: corresponde al numero mayor. Parte: corresponde a los números menores.</vt:lpstr>
      <vt:lpstr>¿Qué números debo colocar para formar 5?     Completemos las partes que faltan </vt:lpstr>
      <vt:lpstr>¿Qué números debo colocar para formar 5? Completemos las partes que faltan</vt:lpstr>
      <vt:lpstr>Ahora busquemos el todo </vt:lpstr>
      <vt:lpstr>2 y 2 hacen o forman: </vt:lpstr>
      <vt:lpstr>4 y 1 hacen o forman: </vt:lpstr>
      <vt:lpstr>2 y 7 hacen o forman 9  Reversibilidad                   7 y 2 hacen o forman 9</vt:lpstr>
      <vt:lpstr>4 y 6 hacen o forman 10  Reversibilidad                        6 y 4 hacen o forman 10</vt:lpstr>
      <vt:lpstr>Completemos la información</vt:lpstr>
      <vt:lpstr>Completemos la información</vt:lpstr>
      <vt:lpstr>¿QuÉ números juntos hacen 9?</vt:lpstr>
      <vt:lpstr>¿QuÉ números juntos hacen 10?</vt:lpstr>
      <vt:lpstr>¿QuÉ números juntos hacen 10?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Números conectados</dc:title>
  <dc:creator>MARIA TERESA SOTO VIDAL</dc:creator>
  <cp:lastModifiedBy>MARIA TERESA SOTO VIDAL</cp:lastModifiedBy>
  <cp:revision>2</cp:revision>
  <dcterms:created xsi:type="dcterms:W3CDTF">2020-06-25T23:21:01Z</dcterms:created>
  <dcterms:modified xsi:type="dcterms:W3CDTF">2020-06-25T23:29:34Z</dcterms:modified>
</cp:coreProperties>
</file>