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Bobby Jones" charset="1" panose="00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2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4.png" Type="http://schemas.openxmlformats.org/officeDocument/2006/relationships/image"/><Relationship Id="rId14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4.png" Type="http://schemas.openxmlformats.org/officeDocument/2006/relationships/image"/><Relationship Id="rId14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5500198"/>
            <a:ext cx="5871848" cy="4146992"/>
          </a:xfrm>
          <a:custGeom>
            <a:avLst/>
            <a:gdLst/>
            <a:ahLst/>
            <a:cxnLst/>
            <a:rect r="r" b="b" t="t" l="l"/>
            <a:pathLst>
              <a:path h="4146992" w="5871848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464156" y="6331901"/>
            <a:ext cx="3684997" cy="2446597"/>
          </a:xfrm>
          <a:custGeom>
            <a:avLst/>
            <a:gdLst/>
            <a:ahLst/>
            <a:cxnLst/>
            <a:rect r="r" b="b" t="t" l="l"/>
            <a:pathLst>
              <a:path h="2446597" w="36849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247057"/>
            <a:ext cx="7591973" cy="9011243"/>
          </a:xfrm>
          <a:custGeom>
            <a:avLst/>
            <a:gdLst/>
            <a:ahLst/>
            <a:cxnLst/>
            <a:rect r="r" b="b" t="t" l="l"/>
            <a:pathLst>
              <a:path h="9011243" w="7591973">
                <a:moveTo>
                  <a:pt x="0" y="0"/>
                </a:moveTo>
                <a:lnTo>
                  <a:pt x="7591973" y="0"/>
                </a:lnTo>
                <a:lnTo>
                  <a:pt x="7591973" y="9011243"/>
                </a:lnTo>
                <a:lnTo>
                  <a:pt x="0" y="90112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997156" y="1390195"/>
            <a:ext cx="14570419" cy="4110003"/>
            <a:chOff x="0" y="0"/>
            <a:chExt cx="3837477" cy="10824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37477" cy="1082470"/>
            </a:xfrm>
            <a:custGeom>
              <a:avLst/>
              <a:gdLst/>
              <a:ahLst/>
              <a:cxnLst/>
              <a:rect r="r" b="b" t="t" l="l"/>
              <a:pathLst>
                <a:path h="1082470" w="3837477">
                  <a:moveTo>
                    <a:pt x="27099" y="0"/>
                  </a:moveTo>
                  <a:lnTo>
                    <a:pt x="3810378" y="0"/>
                  </a:lnTo>
                  <a:cubicBezTo>
                    <a:pt x="3825344" y="0"/>
                    <a:pt x="3837477" y="12132"/>
                    <a:pt x="3837477" y="27099"/>
                  </a:cubicBezTo>
                  <a:lnTo>
                    <a:pt x="3837477" y="1055371"/>
                  </a:lnTo>
                  <a:cubicBezTo>
                    <a:pt x="3837477" y="1070337"/>
                    <a:pt x="3825344" y="1082470"/>
                    <a:pt x="3810378" y="1082470"/>
                  </a:cubicBezTo>
                  <a:lnTo>
                    <a:pt x="27099" y="1082470"/>
                  </a:lnTo>
                  <a:cubicBezTo>
                    <a:pt x="12132" y="1082470"/>
                    <a:pt x="0" y="1070337"/>
                    <a:pt x="0" y="1055371"/>
                  </a:cubicBezTo>
                  <a:lnTo>
                    <a:pt x="0" y="27099"/>
                  </a:lnTo>
                  <a:cubicBezTo>
                    <a:pt x="0" y="12132"/>
                    <a:pt x="12132" y="0"/>
                    <a:pt x="270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837477" cy="1130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316309" y="1913421"/>
            <a:ext cx="13655381" cy="1704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98"/>
              </a:lnSpc>
            </a:pPr>
            <a:r>
              <a:rPr lang="en-US" sz="9784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Pensamiento mATEMÁTICO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45510" y="3781020"/>
            <a:ext cx="10796980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aYUDEMOS AL GRANJERO!</a:t>
            </a:r>
          </a:p>
        </p:txBody>
      </p:sp>
      <p:sp>
        <p:nvSpPr>
          <p:cNvPr name="TextBox 11" id="11"/>
          <p:cNvSpPr txBox="true"/>
          <p:nvPr/>
        </p:nvSpPr>
        <p:spPr>
          <a:xfrm rot="-10800000">
            <a:off x="-181430" y="3923895"/>
            <a:ext cx="10796980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518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956619" y="927385"/>
            <a:ext cx="13302681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2 caballos galopando en el campo. 1 caballo LLEGÓ CORRIENDO A UNIRSE. 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¿cuÁntos caballos HAY?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314737" y="5057775"/>
            <a:ext cx="5000841" cy="4963334"/>
          </a:xfrm>
          <a:custGeom>
            <a:avLst/>
            <a:gdLst/>
            <a:ahLst/>
            <a:cxnLst/>
            <a:rect r="r" b="b" t="t" l="l"/>
            <a:pathLst>
              <a:path h="4963334" w="5000841">
                <a:moveTo>
                  <a:pt x="0" y="0"/>
                </a:moveTo>
                <a:lnTo>
                  <a:pt x="5000840" y="0"/>
                </a:lnTo>
                <a:lnTo>
                  <a:pt x="5000840" y="4963334"/>
                </a:lnTo>
                <a:lnTo>
                  <a:pt x="0" y="49633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907923" y="5057775"/>
            <a:ext cx="5000841" cy="4963334"/>
          </a:xfrm>
          <a:custGeom>
            <a:avLst/>
            <a:gdLst/>
            <a:ahLst/>
            <a:cxnLst/>
            <a:rect r="r" b="b" t="t" l="l"/>
            <a:pathLst>
              <a:path h="4963334" w="5000841">
                <a:moveTo>
                  <a:pt x="5000841" y="0"/>
                </a:moveTo>
                <a:lnTo>
                  <a:pt x="0" y="0"/>
                </a:lnTo>
                <a:lnTo>
                  <a:pt x="0" y="4963334"/>
                </a:lnTo>
                <a:lnTo>
                  <a:pt x="5000841" y="4963334"/>
                </a:lnTo>
                <a:lnTo>
                  <a:pt x="500084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594367">
            <a:off x="7832579" y="4516559"/>
            <a:ext cx="927221" cy="920267"/>
          </a:xfrm>
          <a:custGeom>
            <a:avLst/>
            <a:gdLst/>
            <a:ahLst/>
            <a:cxnLst/>
            <a:rect r="r" b="b" t="t" l="l"/>
            <a:pathLst>
              <a:path h="920267" w="927221">
                <a:moveTo>
                  <a:pt x="927221" y="0"/>
                </a:moveTo>
                <a:lnTo>
                  <a:pt x="0" y="0"/>
                </a:lnTo>
                <a:lnTo>
                  <a:pt x="0" y="920267"/>
                </a:lnTo>
                <a:lnTo>
                  <a:pt x="927221" y="920267"/>
                </a:lnTo>
                <a:lnTo>
                  <a:pt x="92722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518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314737" y="1612684"/>
            <a:ext cx="13302681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3 caballos galopando en el campo.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775066" y="4799793"/>
            <a:ext cx="5000841" cy="4963334"/>
          </a:xfrm>
          <a:custGeom>
            <a:avLst/>
            <a:gdLst/>
            <a:ahLst/>
            <a:cxnLst/>
            <a:rect r="r" b="b" t="t" l="l"/>
            <a:pathLst>
              <a:path h="4963334" w="5000841">
                <a:moveTo>
                  <a:pt x="0" y="0"/>
                </a:moveTo>
                <a:lnTo>
                  <a:pt x="5000841" y="0"/>
                </a:lnTo>
                <a:lnTo>
                  <a:pt x="5000841" y="4963334"/>
                </a:lnTo>
                <a:lnTo>
                  <a:pt x="0" y="49633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19639" y="4799793"/>
            <a:ext cx="5000841" cy="4963334"/>
          </a:xfrm>
          <a:custGeom>
            <a:avLst/>
            <a:gdLst/>
            <a:ahLst/>
            <a:cxnLst/>
            <a:rect r="r" b="b" t="t" l="l"/>
            <a:pathLst>
              <a:path h="4963334" w="5000841">
                <a:moveTo>
                  <a:pt x="0" y="0"/>
                </a:moveTo>
                <a:lnTo>
                  <a:pt x="5000840" y="0"/>
                </a:lnTo>
                <a:lnTo>
                  <a:pt x="5000840" y="4963334"/>
                </a:lnTo>
                <a:lnTo>
                  <a:pt x="0" y="49633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147382" y="4799793"/>
            <a:ext cx="5000841" cy="4963334"/>
          </a:xfrm>
          <a:custGeom>
            <a:avLst/>
            <a:gdLst/>
            <a:ahLst/>
            <a:cxnLst/>
            <a:rect r="r" b="b" t="t" l="l"/>
            <a:pathLst>
              <a:path h="4963334" w="5000841">
                <a:moveTo>
                  <a:pt x="0" y="0"/>
                </a:moveTo>
                <a:lnTo>
                  <a:pt x="5000840" y="0"/>
                </a:lnTo>
                <a:lnTo>
                  <a:pt x="5000840" y="4963334"/>
                </a:lnTo>
                <a:lnTo>
                  <a:pt x="0" y="49633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518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117172" y="5500198"/>
            <a:ext cx="1822962" cy="2558544"/>
          </a:xfrm>
          <a:custGeom>
            <a:avLst/>
            <a:gdLst/>
            <a:ahLst/>
            <a:cxnLst/>
            <a:rect r="r" b="b" t="t" l="l"/>
            <a:pathLst>
              <a:path h="2558544" w="1822962">
                <a:moveTo>
                  <a:pt x="0" y="0"/>
                </a:moveTo>
                <a:lnTo>
                  <a:pt x="1822962" y="0"/>
                </a:lnTo>
                <a:lnTo>
                  <a:pt x="1822962" y="2558543"/>
                </a:lnTo>
                <a:lnTo>
                  <a:pt x="0" y="2558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82101" y="5272491"/>
            <a:ext cx="1822962" cy="2558544"/>
          </a:xfrm>
          <a:custGeom>
            <a:avLst/>
            <a:gdLst/>
            <a:ahLst/>
            <a:cxnLst/>
            <a:rect r="r" b="b" t="t" l="l"/>
            <a:pathLst>
              <a:path h="2558544" w="1822962">
                <a:moveTo>
                  <a:pt x="0" y="0"/>
                </a:moveTo>
                <a:lnTo>
                  <a:pt x="1822962" y="0"/>
                </a:lnTo>
                <a:lnTo>
                  <a:pt x="1822962" y="2558544"/>
                </a:lnTo>
                <a:lnTo>
                  <a:pt x="0" y="2558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222139" y="7323467"/>
            <a:ext cx="1822962" cy="2558544"/>
          </a:xfrm>
          <a:custGeom>
            <a:avLst/>
            <a:gdLst/>
            <a:ahLst/>
            <a:cxnLst/>
            <a:rect r="r" b="b" t="t" l="l"/>
            <a:pathLst>
              <a:path h="2558544" w="1822962">
                <a:moveTo>
                  <a:pt x="0" y="0"/>
                </a:moveTo>
                <a:lnTo>
                  <a:pt x="1822963" y="0"/>
                </a:lnTo>
                <a:lnTo>
                  <a:pt x="1822963" y="2558544"/>
                </a:lnTo>
                <a:lnTo>
                  <a:pt x="0" y="2558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693582" y="7153571"/>
            <a:ext cx="1822962" cy="2558544"/>
          </a:xfrm>
          <a:custGeom>
            <a:avLst/>
            <a:gdLst/>
            <a:ahLst/>
            <a:cxnLst/>
            <a:rect r="r" b="b" t="t" l="l"/>
            <a:pathLst>
              <a:path h="2558544" w="1822962">
                <a:moveTo>
                  <a:pt x="0" y="0"/>
                </a:moveTo>
                <a:lnTo>
                  <a:pt x="1822962" y="0"/>
                </a:lnTo>
                <a:lnTo>
                  <a:pt x="1822962" y="2558543"/>
                </a:lnTo>
                <a:lnTo>
                  <a:pt x="0" y="2558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2912980" y="7153571"/>
            <a:ext cx="1822962" cy="2558544"/>
          </a:xfrm>
          <a:custGeom>
            <a:avLst/>
            <a:gdLst/>
            <a:ahLst/>
            <a:cxnLst/>
            <a:rect r="r" b="b" t="t" l="l"/>
            <a:pathLst>
              <a:path h="2558544" w="1822962">
                <a:moveTo>
                  <a:pt x="1822963" y="0"/>
                </a:moveTo>
                <a:lnTo>
                  <a:pt x="0" y="0"/>
                </a:lnTo>
                <a:lnTo>
                  <a:pt x="0" y="2558543"/>
                </a:lnTo>
                <a:lnTo>
                  <a:pt x="1822963" y="2558543"/>
                </a:lnTo>
                <a:lnTo>
                  <a:pt x="182296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6463726" y="7323467"/>
            <a:ext cx="1822962" cy="2558544"/>
          </a:xfrm>
          <a:custGeom>
            <a:avLst/>
            <a:gdLst/>
            <a:ahLst/>
            <a:cxnLst/>
            <a:rect r="r" b="b" t="t" l="l"/>
            <a:pathLst>
              <a:path h="2558544" w="1822962">
                <a:moveTo>
                  <a:pt x="1822962" y="0"/>
                </a:moveTo>
                <a:lnTo>
                  <a:pt x="0" y="0"/>
                </a:lnTo>
                <a:lnTo>
                  <a:pt x="0" y="2558544"/>
                </a:lnTo>
                <a:lnTo>
                  <a:pt x="1822962" y="2558544"/>
                </a:lnTo>
                <a:lnTo>
                  <a:pt x="182296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4499802" y="6350549"/>
            <a:ext cx="1822962" cy="2558544"/>
          </a:xfrm>
          <a:custGeom>
            <a:avLst/>
            <a:gdLst/>
            <a:ahLst/>
            <a:cxnLst/>
            <a:rect r="r" b="b" t="t" l="l"/>
            <a:pathLst>
              <a:path h="2558544" w="1822962">
                <a:moveTo>
                  <a:pt x="1822963" y="0"/>
                </a:moveTo>
                <a:lnTo>
                  <a:pt x="0" y="0"/>
                </a:lnTo>
                <a:lnTo>
                  <a:pt x="0" y="2558543"/>
                </a:lnTo>
                <a:lnTo>
                  <a:pt x="1822963" y="2558543"/>
                </a:lnTo>
                <a:lnTo>
                  <a:pt x="182296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824462" y="658872"/>
            <a:ext cx="14094168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4 cabras PASEANDO por el campo. 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3 cabras SE UNIERON A ELLAS. 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¿cuantas cabras HAY?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518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090191" y="5272491"/>
            <a:ext cx="1822962" cy="2558544"/>
          </a:xfrm>
          <a:custGeom>
            <a:avLst/>
            <a:gdLst/>
            <a:ahLst/>
            <a:cxnLst/>
            <a:rect r="r" b="b" t="t" l="l"/>
            <a:pathLst>
              <a:path h="2558544" w="1822962">
                <a:moveTo>
                  <a:pt x="0" y="0"/>
                </a:moveTo>
                <a:lnTo>
                  <a:pt x="1822963" y="0"/>
                </a:lnTo>
                <a:lnTo>
                  <a:pt x="1822963" y="2558544"/>
                </a:lnTo>
                <a:lnTo>
                  <a:pt x="0" y="2558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187977" y="4901381"/>
            <a:ext cx="1822962" cy="2558544"/>
          </a:xfrm>
          <a:custGeom>
            <a:avLst/>
            <a:gdLst/>
            <a:ahLst/>
            <a:cxnLst/>
            <a:rect r="r" b="b" t="t" l="l"/>
            <a:pathLst>
              <a:path h="2558544" w="1822962">
                <a:moveTo>
                  <a:pt x="0" y="0"/>
                </a:moveTo>
                <a:lnTo>
                  <a:pt x="1822962" y="0"/>
                </a:lnTo>
                <a:lnTo>
                  <a:pt x="1822962" y="2558543"/>
                </a:lnTo>
                <a:lnTo>
                  <a:pt x="0" y="2558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222139" y="7323467"/>
            <a:ext cx="1822962" cy="2558544"/>
          </a:xfrm>
          <a:custGeom>
            <a:avLst/>
            <a:gdLst/>
            <a:ahLst/>
            <a:cxnLst/>
            <a:rect r="r" b="b" t="t" l="l"/>
            <a:pathLst>
              <a:path h="2558544" w="1822962">
                <a:moveTo>
                  <a:pt x="0" y="0"/>
                </a:moveTo>
                <a:lnTo>
                  <a:pt x="1822963" y="0"/>
                </a:lnTo>
                <a:lnTo>
                  <a:pt x="1822963" y="2558544"/>
                </a:lnTo>
                <a:lnTo>
                  <a:pt x="0" y="2558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099458" y="7153571"/>
            <a:ext cx="1822962" cy="2558544"/>
          </a:xfrm>
          <a:custGeom>
            <a:avLst/>
            <a:gdLst/>
            <a:ahLst/>
            <a:cxnLst/>
            <a:rect r="r" b="b" t="t" l="l"/>
            <a:pathLst>
              <a:path h="2558544" w="1822962">
                <a:moveTo>
                  <a:pt x="0" y="0"/>
                </a:moveTo>
                <a:lnTo>
                  <a:pt x="1822962" y="0"/>
                </a:lnTo>
                <a:lnTo>
                  <a:pt x="1822962" y="2558543"/>
                </a:lnTo>
                <a:lnTo>
                  <a:pt x="0" y="2558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99979" y="6983674"/>
            <a:ext cx="1822962" cy="2558544"/>
          </a:xfrm>
          <a:custGeom>
            <a:avLst/>
            <a:gdLst/>
            <a:ahLst/>
            <a:cxnLst/>
            <a:rect r="r" b="b" t="t" l="l"/>
            <a:pathLst>
              <a:path h="2558544" w="1822962">
                <a:moveTo>
                  <a:pt x="0" y="0"/>
                </a:moveTo>
                <a:lnTo>
                  <a:pt x="1822962" y="0"/>
                </a:lnTo>
                <a:lnTo>
                  <a:pt x="1822962" y="2558544"/>
                </a:lnTo>
                <a:lnTo>
                  <a:pt x="0" y="2558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450724" y="7153571"/>
            <a:ext cx="1822962" cy="2558544"/>
          </a:xfrm>
          <a:custGeom>
            <a:avLst/>
            <a:gdLst/>
            <a:ahLst/>
            <a:cxnLst/>
            <a:rect r="r" b="b" t="t" l="l"/>
            <a:pathLst>
              <a:path h="2558544" w="1822962">
                <a:moveTo>
                  <a:pt x="0" y="0"/>
                </a:moveTo>
                <a:lnTo>
                  <a:pt x="1822962" y="0"/>
                </a:lnTo>
                <a:lnTo>
                  <a:pt x="1822962" y="2558543"/>
                </a:lnTo>
                <a:lnTo>
                  <a:pt x="0" y="2558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486801" y="6180652"/>
            <a:ext cx="1822962" cy="2558544"/>
          </a:xfrm>
          <a:custGeom>
            <a:avLst/>
            <a:gdLst/>
            <a:ahLst/>
            <a:cxnLst/>
            <a:rect r="r" b="b" t="t" l="l"/>
            <a:pathLst>
              <a:path h="2558544" w="1822962">
                <a:moveTo>
                  <a:pt x="0" y="0"/>
                </a:moveTo>
                <a:lnTo>
                  <a:pt x="1822962" y="0"/>
                </a:lnTo>
                <a:lnTo>
                  <a:pt x="1822962" y="2558544"/>
                </a:lnTo>
                <a:lnTo>
                  <a:pt x="0" y="2558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175055" y="1964905"/>
            <a:ext cx="14094168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7 cabras PASEANDO por el campo.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518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435916" y="5580081"/>
            <a:ext cx="1400276" cy="1325011"/>
          </a:xfrm>
          <a:custGeom>
            <a:avLst/>
            <a:gdLst/>
            <a:ahLst/>
            <a:cxnLst/>
            <a:rect r="r" b="b" t="t" l="l"/>
            <a:pathLst>
              <a:path h="1325011" w="1400276">
                <a:moveTo>
                  <a:pt x="0" y="0"/>
                </a:moveTo>
                <a:lnTo>
                  <a:pt x="1400276" y="0"/>
                </a:lnTo>
                <a:lnTo>
                  <a:pt x="1400276" y="1325011"/>
                </a:lnTo>
                <a:lnTo>
                  <a:pt x="0" y="13250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88141" y="4757809"/>
            <a:ext cx="1569117" cy="1484777"/>
          </a:xfrm>
          <a:custGeom>
            <a:avLst/>
            <a:gdLst/>
            <a:ahLst/>
            <a:cxnLst/>
            <a:rect r="r" b="b" t="t" l="l"/>
            <a:pathLst>
              <a:path h="1484777" w="1569117">
                <a:moveTo>
                  <a:pt x="0" y="0"/>
                </a:moveTo>
                <a:lnTo>
                  <a:pt x="1569117" y="0"/>
                </a:lnTo>
                <a:lnTo>
                  <a:pt x="1569117" y="1484777"/>
                </a:lnTo>
                <a:lnTo>
                  <a:pt x="0" y="14847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3069308" y="7405475"/>
            <a:ext cx="2229699" cy="2109853"/>
          </a:xfrm>
          <a:custGeom>
            <a:avLst/>
            <a:gdLst/>
            <a:ahLst/>
            <a:cxnLst/>
            <a:rect r="r" b="b" t="t" l="l"/>
            <a:pathLst>
              <a:path h="2109853" w="2229699">
                <a:moveTo>
                  <a:pt x="2229699" y="0"/>
                </a:moveTo>
                <a:lnTo>
                  <a:pt x="0" y="0"/>
                </a:lnTo>
                <a:lnTo>
                  <a:pt x="0" y="2109853"/>
                </a:lnTo>
                <a:lnTo>
                  <a:pt x="2229699" y="2109853"/>
                </a:lnTo>
                <a:lnTo>
                  <a:pt x="2229699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541155" y="3940407"/>
            <a:ext cx="1499476" cy="1418879"/>
          </a:xfrm>
          <a:custGeom>
            <a:avLst/>
            <a:gdLst/>
            <a:ahLst/>
            <a:cxnLst/>
            <a:rect r="r" b="b" t="t" l="l"/>
            <a:pathLst>
              <a:path h="1418879" w="1499476">
                <a:moveTo>
                  <a:pt x="0" y="0"/>
                </a:moveTo>
                <a:lnTo>
                  <a:pt x="1499476" y="0"/>
                </a:lnTo>
                <a:lnTo>
                  <a:pt x="1499476" y="1418879"/>
                </a:lnTo>
                <a:lnTo>
                  <a:pt x="0" y="14188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8195451" y="5295622"/>
            <a:ext cx="2229699" cy="2109853"/>
          </a:xfrm>
          <a:custGeom>
            <a:avLst/>
            <a:gdLst/>
            <a:ahLst/>
            <a:cxnLst/>
            <a:rect r="r" b="b" t="t" l="l"/>
            <a:pathLst>
              <a:path h="2109853" w="2229699">
                <a:moveTo>
                  <a:pt x="2229699" y="0"/>
                </a:moveTo>
                <a:lnTo>
                  <a:pt x="0" y="0"/>
                </a:lnTo>
                <a:lnTo>
                  <a:pt x="0" y="2109853"/>
                </a:lnTo>
                <a:lnTo>
                  <a:pt x="2229699" y="2109853"/>
                </a:lnTo>
                <a:lnTo>
                  <a:pt x="2229699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5299007" y="5774304"/>
            <a:ext cx="2229699" cy="2109853"/>
          </a:xfrm>
          <a:custGeom>
            <a:avLst/>
            <a:gdLst/>
            <a:ahLst/>
            <a:cxnLst/>
            <a:rect r="r" b="b" t="t" l="l"/>
            <a:pathLst>
              <a:path h="2109853" w="2229699">
                <a:moveTo>
                  <a:pt x="2229699" y="0"/>
                </a:moveTo>
                <a:lnTo>
                  <a:pt x="0" y="0"/>
                </a:lnTo>
                <a:lnTo>
                  <a:pt x="0" y="2109853"/>
                </a:lnTo>
                <a:lnTo>
                  <a:pt x="2229699" y="2109853"/>
                </a:lnTo>
                <a:lnTo>
                  <a:pt x="2229699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7080601" y="7561679"/>
            <a:ext cx="2229699" cy="2109853"/>
          </a:xfrm>
          <a:custGeom>
            <a:avLst/>
            <a:gdLst/>
            <a:ahLst/>
            <a:cxnLst/>
            <a:rect r="r" b="b" t="t" l="l"/>
            <a:pathLst>
              <a:path h="2109853" w="2229699">
                <a:moveTo>
                  <a:pt x="2229700" y="0"/>
                </a:moveTo>
                <a:lnTo>
                  <a:pt x="0" y="0"/>
                </a:lnTo>
                <a:lnTo>
                  <a:pt x="0" y="2109853"/>
                </a:lnTo>
                <a:lnTo>
                  <a:pt x="2229700" y="2109853"/>
                </a:lnTo>
                <a:lnTo>
                  <a:pt x="222970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472486" y="1201797"/>
            <a:ext cx="13568145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6 conejos saltando en el campo. 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3 conejos SALTARON DESDE los arbustos. 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¿cuantos conejos HAY?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518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99351" y="7327402"/>
            <a:ext cx="2040580" cy="1930898"/>
          </a:xfrm>
          <a:custGeom>
            <a:avLst/>
            <a:gdLst/>
            <a:ahLst/>
            <a:cxnLst/>
            <a:rect r="r" b="b" t="t" l="l"/>
            <a:pathLst>
              <a:path h="1930898" w="2040580">
                <a:moveTo>
                  <a:pt x="0" y="0"/>
                </a:moveTo>
                <a:lnTo>
                  <a:pt x="2040579" y="0"/>
                </a:lnTo>
                <a:lnTo>
                  <a:pt x="2040579" y="1930898"/>
                </a:lnTo>
                <a:lnTo>
                  <a:pt x="0" y="19308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460918" y="6129130"/>
            <a:ext cx="2286627" cy="2163720"/>
          </a:xfrm>
          <a:custGeom>
            <a:avLst/>
            <a:gdLst/>
            <a:ahLst/>
            <a:cxnLst/>
            <a:rect r="r" b="b" t="t" l="l"/>
            <a:pathLst>
              <a:path h="2163720" w="2286627">
                <a:moveTo>
                  <a:pt x="0" y="0"/>
                </a:moveTo>
                <a:lnTo>
                  <a:pt x="2286626" y="0"/>
                </a:lnTo>
                <a:lnTo>
                  <a:pt x="2286626" y="2163721"/>
                </a:lnTo>
                <a:lnTo>
                  <a:pt x="0" y="21637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630132" y="7253353"/>
            <a:ext cx="2229699" cy="2109853"/>
          </a:xfrm>
          <a:custGeom>
            <a:avLst/>
            <a:gdLst/>
            <a:ahLst/>
            <a:cxnLst/>
            <a:rect r="r" b="b" t="t" l="l"/>
            <a:pathLst>
              <a:path h="2109853" w="2229699">
                <a:moveTo>
                  <a:pt x="0" y="0"/>
                </a:moveTo>
                <a:lnTo>
                  <a:pt x="2229699" y="0"/>
                </a:lnTo>
                <a:lnTo>
                  <a:pt x="2229699" y="2109853"/>
                </a:lnTo>
                <a:lnTo>
                  <a:pt x="0" y="21098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452713" y="4937955"/>
            <a:ext cx="2185141" cy="2067690"/>
          </a:xfrm>
          <a:custGeom>
            <a:avLst/>
            <a:gdLst/>
            <a:ahLst/>
            <a:cxnLst/>
            <a:rect r="r" b="b" t="t" l="l"/>
            <a:pathLst>
              <a:path h="2067690" w="2185141">
                <a:moveTo>
                  <a:pt x="0" y="0"/>
                </a:moveTo>
                <a:lnTo>
                  <a:pt x="2185141" y="0"/>
                </a:lnTo>
                <a:lnTo>
                  <a:pt x="2185141" y="2067689"/>
                </a:lnTo>
                <a:lnTo>
                  <a:pt x="0" y="20676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756275" y="5143500"/>
            <a:ext cx="2229699" cy="2109853"/>
          </a:xfrm>
          <a:custGeom>
            <a:avLst/>
            <a:gdLst/>
            <a:ahLst/>
            <a:cxnLst/>
            <a:rect r="r" b="b" t="t" l="l"/>
            <a:pathLst>
              <a:path h="2109853" w="2229699">
                <a:moveTo>
                  <a:pt x="0" y="0"/>
                </a:moveTo>
                <a:lnTo>
                  <a:pt x="2229699" y="0"/>
                </a:lnTo>
                <a:lnTo>
                  <a:pt x="2229699" y="2109853"/>
                </a:lnTo>
                <a:lnTo>
                  <a:pt x="0" y="21098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859831" y="5622181"/>
            <a:ext cx="2229699" cy="2109853"/>
          </a:xfrm>
          <a:custGeom>
            <a:avLst/>
            <a:gdLst/>
            <a:ahLst/>
            <a:cxnLst/>
            <a:rect r="r" b="b" t="t" l="l"/>
            <a:pathLst>
              <a:path h="2109853" w="2229699">
                <a:moveTo>
                  <a:pt x="0" y="0"/>
                </a:moveTo>
                <a:lnTo>
                  <a:pt x="2229699" y="0"/>
                </a:lnTo>
                <a:lnTo>
                  <a:pt x="2229699" y="2109853"/>
                </a:lnTo>
                <a:lnTo>
                  <a:pt x="0" y="21098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641425" y="7409557"/>
            <a:ext cx="2229699" cy="2109853"/>
          </a:xfrm>
          <a:custGeom>
            <a:avLst/>
            <a:gdLst/>
            <a:ahLst/>
            <a:cxnLst/>
            <a:rect r="r" b="b" t="t" l="l"/>
            <a:pathLst>
              <a:path h="2109853" w="2229699">
                <a:moveTo>
                  <a:pt x="0" y="0"/>
                </a:moveTo>
                <a:lnTo>
                  <a:pt x="2229700" y="0"/>
                </a:lnTo>
                <a:lnTo>
                  <a:pt x="2229700" y="2109853"/>
                </a:lnTo>
                <a:lnTo>
                  <a:pt x="0" y="21098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472486" y="2378307"/>
            <a:ext cx="13568145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9 conejos saltando en el campo.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518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26656" y="6246280"/>
            <a:ext cx="2046060" cy="2241699"/>
          </a:xfrm>
          <a:custGeom>
            <a:avLst/>
            <a:gdLst/>
            <a:ahLst/>
            <a:cxnLst/>
            <a:rect r="r" b="b" t="t" l="l"/>
            <a:pathLst>
              <a:path h="2241699" w="2046060">
                <a:moveTo>
                  <a:pt x="0" y="0"/>
                </a:moveTo>
                <a:lnTo>
                  <a:pt x="2046060" y="0"/>
                </a:lnTo>
                <a:lnTo>
                  <a:pt x="2046060" y="2241699"/>
                </a:lnTo>
                <a:lnTo>
                  <a:pt x="0" y="2241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45460" y="1612684"/>
            <a:ext cx="14095273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5 gallinas JUNTAS CAMINO al granero.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EN EL CAMINO SE UNIERON 2 GALLINAS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 ¿cuÁntas gallinas HAY?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869631" y="7367129"/>
            <a:ext cx="2046060" cy="2241699"/>
          </a:xfrm>
          <a:custGeom>
            <a:avLst/>
            <a:gdLst/>
            <a:ahLst/>
            <a:cxnLst/>
            <a:rect r="r" b="b" t="t" l="l"/>
            <a:pathLst>
              <a:path h="2241699" w="2046060">
                <a:moveTo>
                  <a:pt x="0" y="0"/>
                </a:moveTo>
                <a:lnTo>
                  <a:pt x="2046060" y="0"/>
                </a:lnTo>
                <a:lnTo>
                  <a:pt x="2046060" y="2241700"/>
                </a:lnTo>
                <a:lnTo>
                  <a:pt x="0" y="22417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145460" y="7091922"/>
            <a:ext cx="1906960" cy="2089299"/>
          </a:xfrm>
          <a:custGeom>
            <a:avLst/>
            <a:gdLst/>
            <a:ahLst/>
            <a:cxnLst/>
            <a:rect r="r" b="b" t="t" l="l"/>
            <a:pathLst>
              <a:path h="2089299" w="1906960">
                <a:moveTo>
                  <a:pt x="0" y="0"/>
                </a:moveTo>
                <a:lnTo>
                  <a:pt x="1906961" y="0"/>
                </a:lnTo>
                <a:lnTo>
                  <a:pt x="1906961" y="2089299"/>
                </a:lnTo>
                <a:lnTo>
                  <a:pt x="0" y="20892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34766" y="7091922"/>
            <a:ext cx="2046060" cy="2241699"/>
          </a:xfrm>
          <a:custGeom>
            <a:avLst/>
            <a:gdLst/>
            <a:ahLst/>
            <a:cxnLst/>
            <a:rect r="r" b="b" t="t" l="l"/>
            <a:pathLst>
              <a:path h="2241699" w="2046060">
                <a:moveTo>
                  <a:pt x="0" y="0"/>
                </a:moveTo>
                <a:lnTo>
                  <a:pt x="2046060" y="0"/>
                </a:lnTo>
                <a:lnTo>
                  <a:pt x="2046060" y="2241699"/>
                </a:lnTo>
                <a:lnTo>
                  <a:pt x="0" y="2241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298799" y="5305576"/>
            <a:ext cx="2046060" cy="2241699"/>
          </a:xfrm>
          <a:custGeom>
            <a:avLst/>
            <a:gdLst/>
            <a:ahLst/>
            <a:cxnLst/>
            <a:rect r="r" b="b" t="t" l="l"/>
            <a:pathLst>
              <a:path h="2241699" w="2046060">
                <a:moveTo>
                  <a:pt x="0" y="0"/>
                </a:moveTo>
                <a:lnTo>
                  <a:pt x="2046060" y="0"/>
                </a:lnTo>
                <a:lnTo>
                  <a:pt x="2046060" y="2241699"/>
                </a:lnTo>
                <a:lnTo>
                  <a:pt x="0" y="2241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277342" y="7196747"/>
            <a:ext cx="2046060" cy="2241699"/>
          </a:xfrm>
          <a:custGeom>
            <a:avLst/>
            <a:gdLst/>
            <a:ahLst/>
            <a:cxnLst/>
            <a:rect r="r" b="b" t="t" l="l"/>
            <a:pathLst>
              <a:path h="2241699" w="2046060">
                <a:moveTo>
                  <a:pt x="0" y="0"/>
                </a:moveTo>
                <a:lnTo>
                  <a:pt x="2046060" y="0"/>
                </a:lnTo>
                <a:lnTo>
                  <a:pt x="2046060" y="2241699"/>
                </a:lnTo>
                <a:lnTo>
                  <a:pt x="0" y="2241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387505" y="6075897"/>
            <a:ext cx="2046060" cy="2241699"/>
          </a:xfrm>
          <a:custGeom>
            <a:avLst/>
            <a:gdLst/>
            <a:ahLst/>
            <a:cxnLst/>
            <a:rect r="r" b="b" t="t" l="l"/>
            <a:pathLst>
              <a:path h="2241699" w="2046060">
                <a:moveTo>
                  <a:pt x="0" y="0"/>
                </a:moveTo>
                <a:lnTo>
                  <a:pt x="2046061" y="0"/>
                </a:lnTo>
                <a:lnTo>
                  <a:pt x="2046061" y="2241699"/>
                </a:lnTo>
                <a:lnTo>
                  <a:pt x="0" y="2241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518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556487" y="5894872"/>
            <a:ext cx="2046060" cy="2241699"/>
          </a:xfrm>
          <a:custGeom>
            <a:avLst/>
            <a:gdLst/>
            <a:ahLst/>
            <a:cxnLst/>
            <a:rect r="r" b="b" t="t" l="l"/>
            <a:pathLst>
              <a:path h="2241699" w="2046060">
                <a:moveTo>
                  <a:pt x="0" y="0"/>
                </a:moveTo>
                <a:lnTo>
                  <a:pt x="2046060" y="0"/>
                </a:lnTo>
                <a:lnTo>
                  <a:pt x="2046060" y="2241700"/>
                </a:lnTo>
                <a:lnTo>
                  <a:pt x="0" y="22417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45460" y="2420997"/>
            <a:ext cx="14095273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7 gallinas DE CAMINO al granero.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032487" y="7525910"/>
            <a:ext cx="2046060" cy="2241699"/>
          </a:xfrm>
          <a:custGeom>
            <a:avLst/>
            <a:gdLst/>
            <a:ahLst/>
            <a:cxnLst/>
            <a:rect r="r" b="b" t="t" l="l"/>
            <a:pathLst>
              <a:path h="2241699" w="2046060">
                <a:moveTo>
                  <a:pt x="0" y="0"/>
                </a:moveTo>
                <a:lnTo>
                  <a:pt x="2046060" y="0"/>
                </a:lnTo>
                <a:lnTo>
                  <a:pt x="2046060" y="2241699"/>
                </a:lnTo>
                <a:lnTo>
                  <a:pt x="0" y="2241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34976" y="6841544"/>
            <a:ext cx="1906960" cy="2089299"/>
          </a:xfrm>
          <a:custGeom>
            <a:avLst/>
            <a:gdLst/>
            <a:ahLst/>
            <a:cxnLst/>
            <a:rect r="r" b="b" t="t" l="l"/>
            <a:pathLst>
              <a:path h="2089299" w="1906960">
                <a:moveTo>
                  <a:pt x="0" y="0"/>
                </a:moveTo>
                <a:lnTo>
                  <a:pt x="1906961" y="0"/>
                </a:lnTo>
                <a:lnTo>
                  <a:pt x="1906961" y="2089300"/>
                </a:lnTo>
                <a:lnTo>
                  <a:pt x="0" y="20893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193097" y="7525910"/>
            <a:ext cx="2046060" cy="2241699"/>
          </a:xfrm>
          <a:custGeom>
            <a:avLst/>
            <a:gdLst/>
            <a:ahLst/>
            <a:cxnLst/>
            <a:rect r="r" b="b" t="t" l="l"/>
            <a:pathLst>
              <a:path h="2241699" w="2046060">
                <a:moveTo>
                  <a:pt x="0" y="0"/>
                </a:moveTo>
                <a:lnTo>
                  <a:pt x="2046060" y="0"/>
                </a:lnTo>
                <a:lnTo>
                  <a:pt x="2046060" y="2241699"/>
                </a:lnTo>
                <a:lnTo>
                  <a:pt x="0" y="2241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782971" y="5500198"/>
            <a:ext cx="2046060" cy="2241699"/>
          </a:xfrm>
          <a:custGeom>
            <a:avLst/>
            <a:gdLst/>
            <a:ahLst/>
            <a:cxnLst/>
            <a:rect r="r" b="b" t="t" l="l"/>
            <a:pathLst>
              <a:path h="2241699" w="2046060">
                <a:moveTo>
                  <a:pt x="0" y="0"/>
                </a:moveTo>
                <a:lnTo>
                  <a:pt x="2046060" y="0"/>
                </a:lnTo>
                <a:lnTo>
                  <a:pt x="2046060" y="2241699"/>
                </a:lnTo>
                <a:lnTo>
                  <a:pt x="0" y="2241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829031" y="7192073"/>
            <a:ext cx="2046060" cy="2241699"/>
          </a:xfrm>
          <a:custGeom>
            <a:avLst/>
            <a:gdLst/>
            <a:ahLst/>
            <a:cxnLst/>
            <a:rect r="r" b="b" t="t" l="l"/>
            <a:pathLst>
              <a:path h="2241699" w="2046060">
                <a:moveTo>
                  <a:pt x="0" y="0"/>
                </a:moveTo>
                <a:lnTo>
                  <a:pt x="2046060" y="0"/>
                </a:lnTo>
                <a:lnTo>
                  <a:pt x="2046060" y="2241699"/>
                </a:lnTo>
                <a:lnTo>
                  <a:pt x="0" y="2241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356491" y="5894872"/>
            <a:ext cx="2046060" cy="2241699"/>
          </a:xfrm>
          <a:custGeom>
            <a:avLst/>
            <a:gdLst/>
            <a:ahLst/>
            <a:cxnLst/>
            <a:rect r="r" b="b" t="t" l="l"/>
            <a:pathLst>
              <a:path h="2241699" w="2046060">
                <a:moveTo>
                  <a:pt x="0" y="0"/>
                </a:moveTo>
                <a:lnTo>
                  <a:pt x="2046060" y="0"/>
                </a:lnTo>
                <a:lnTo>
                  <a:pt x="2046060" y="2241700"/>
                </a:lnTo>
                <a:lnTo>
                  <a:pt x="0" y="22417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5500198"/>
            <a:ext cx="5871848" cy="4146992"/>
          </a:xfrm>
          <a:custGeom>
            <a:avLst/>
            <a:gdLst/>
            <a:ahLst/>
            <a:cxnLst/>
            <a:rect r="r" b="b" t="t" l="l"/>
            <a:pathLst>
              <a:path h="4146992" w="5871848">
                <a:moveTo>
                  <a:pt x="0" y="0"/>
                </a:moveTo>
                <a:lnTo>
                  <a:pt x="5871848" y="0"/>
                </a:lnTo>
                <a:lnTo>
                  <a:pt x="5871848" y="4146992"/>
                </a:lnTo>
                <a:lnTo>
                  <a:pt x="0" y="414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464156" y="6331901"/>
            <a:ext cx="3684997" cy="2446597"/>
          </a:xfrm>
          <a:custGeom>
            <a:avLst/>
            <a:gdLst/>
            <a:ahLst/>
            <a:cxnLst/>
            <a:rect r="r" b="b" t="t" l="l"/>
            <a:pathLst>
              <a:path h="2446597" w="3684997">
                <a:moveTo>
                  <a:pt x="0" y="0"/>
                </a:moveTo>
                <a:lnTo>
                  <a:pt x="3684997" y="0"/>
                </a:lnTo>
                <a:lnTo>
                  <a:pt x="3684997" y="2446597"/>
                </a:lnTo>
                <a:lnTo>
                  <a:pt x="0" y="2446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247057"/>
            <a:ext cx="7591973" cy="9011243"/>
          </a:xfrm>
          <a:custGeom>
            <a:avLst/>
            <a:gdLst/>
            <a:ahLst/>
            <a:cxnLst/>
            <a:rect r="r" b="b" t="t" l="l"/>
            <a:pathLst>
              <a:path h="9011243" w="7591973">
                <a:moveTo>
                  <a:pt x="0" y="0"/>
                </a:moveTo>
                <a:lnTo>
                  <a:pt x="7591973" y="0"/>
                </a:lnTo>
                <a:lnTo>
                  <a:pt x="7591973" y="9011243"/>
                </a:lnTo>
                <a:lnTo>
                  <a:pt x="0" y="90112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997156" y="1390195"/>
            <a:ext cx="14570419" cy="4110003"/>
            <a:chOff x="0" y="0"/>
            <a:chExt cx="3837477" cy="10824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37477" cy="1082470"/>
            </a:xfrm>
            <a:custGeom>
              <a:avLst/>
              <a:gdLst/>
              <a:ahLst/>
              <a:cxnLst/>
              <a:rect r="r" b="b" t="t" l="l"/>
              <a:pathLst>
                <a:path h="1082470" w="3837477">
                  <a:moveTo>
                    <a:pt x="27099" y="0"/>
                  </a:moveTo>
                  <a:lnTo>
                    <a:pt x="3810378" y="0"/>
                  </a:lnTo>
                  <a:cubicBezTo>
                    <a:pt x="3825344" y="0"/>
                    <a:pt x="3837477" y="12132"/>
                    <a:pt x="3837477" y="27099"/>
                  </a:cubicBezTo>
                  <a:lnTo>
                    <a:pt x="3837477" y="1055371"/>
                  </a:lnTo>
                  <a:cubicBezTo>
                    <a:pt x="3837477" y="1070337"/>
                    <a:pt x="3825344" y="1082470"/>
                    <a:pt x="3810378" y="1082470"/>
                  </a:cubicBezTo>
                  <a:lnTo>
                    <a:pt x="27099" y="1082470"/>
                  </a:lnTo>
                  <a:cubicBezTo>
                    <a:pt x="12132" y="1082470"/>
                    <a:pt x="0" y="1070337"/>
                    <a:pt x="0" y="1055371"/>
                  </a:cubicBezTo>
                  <a:lnTo>
                    <a:pt x="0" y="27099"/>
                  </a:lnTo>
                  <a:cubicBezTo>
                    <a:pt x="0" y="12132"/>
                    <a:pt x="12132" y="0"/>
                    <a:pt x="270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837477" cy="1130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316309" y="1913421"/>
            <a:ext cx="13655381" cy="3437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98"/>
              </a:lnSpc>
            </a:pPr>
            <a:r>
              <a:rPr lang="en-US" sz="9784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gRACIAS POR AYUDAR</a:t>
            </a:r>
          </a:p>
          <a:p>
            <a:pPr algn="ctr">
              <a:lnSpc>
                <a:spcPts val="13698"/>
              </a:lnSpc>
            </a:pPr>
            <a:r>
              <a:rPr lang="en-US" sz="9784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AL GRANJERO!</a:t>
            </a:r>
          </a:p>
        </p:txBody>
      </p:sp>
      <p:sp>
        <p:nvSpPr>
          <p:cNvPr name="TextBox 10" id="10"/>
          <p:cNvSpPr txBox="true"/>
          <p:nvPr/>
        </p:nvSpPr>
        <p:spPr>
          <a:xfrm rot="-10800000">
            <a:off x="3111053" y="2132496"/>
            <a:ext cx="997004" cy="173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23"/>
              </a:lnSpc>
              <a:spcBef>
                <a:spcPct val="0"/>
              </a:spcBef>
            </a:pPr>
            <a:r>
              <a:rPr lang="en-US" sz="9945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370933" y="6642286"/>
            <a:ext cx="2773067" cy="3085471"/>
          </a:xfrm>
          <a:custGeom>
            <a:avLst/>
            <a:gdLst/>
            <a:ahLst/>
            <a:cxnLst/>
            <a:rect r="r" b="b" t="t" l="l"/>
            <a:pathLst>
              <a:path h="3085471" w="2773067">
                <a:moveTo>
                  <a:pt x="0" y="0"/>
                </a:moveTo>
                <a:lnTo>
                  <a:pt x="2773067" y="0"/>
                </a:lnTo>
                <a:lnTo>
                  <a:pt x="2773067" y="3085471"/>
                </a:lnTo>
                <a:lnTo>
                  <a:pt x="0" y="30854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99243" y="927385"/>
            <a:ext cx="13160057" cy="425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5 gallos cantando en el campo.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1 gallo LLEGÓ.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 ¿cuÁntos gallos HAY?</a:t>
            </a:r>
          </a:p>
          <a:p>
            <a:pPr algn="ctr">
              <a:lnSpc>
                <a:spcPts val="840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99243" y="7002036"/>
            <a:ext cx="2773067" cy="3085471"/>
          </a:xfrm>
          <a:custGeom>
            <a:avLst/>
            <a:gdLst/>
            <a:ahLst/>
            <a:cxnLst/>
            <a:rect r="r" b="b" t="t" l="l"/>
            <a:pathLst>
              <a:path h="3085471" w="2773067">
                <a:moveTo>
                  <a:pt x="0" y="0"/>
                </a:moveTo>
                <a:lnTo>
                  <a:pt x="2773067" y="0"/>
                </a:lnTo>
                <a:lnTo>
                  <a:pt x="2773067" y="3085471"/>
                </a:lnTo>
                <a:lnTo>
                  <a:pt x="0" y="30854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37425" y="7200900"/>
            <a:ext cx="2773067" cy="3085471"/>
          </a:xfrm>
          <a:custGeom>
            <a:avLst/>
            <a:gdLst/>
            <a:ahLst/>
            <a:cxnLst/>
            <a:rect r="r" b="b" t="t" l="l"/>
            <a:pathLst>
              <a:path h="3085471" w="2773067">
                <a:moveTo>
                  <a:pt x="0" y="0"/>
                </a:moveTo>
                <a:lnTo>
                  <a:pt x="2773067" y="0"/>
                </a:lnTo>
                <a:lnTo>
                  <a:pt x="2773067" y="3085471"/>
                </a:lnTo>
                <a:lnTo>
                  <a:pt x="0" y="30854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96618" y="7002036"/>
            <a:ext cx="2773067" cy="3085471"/>
          </a:xfrm>
          <a:custGeom>
            <a:avLst/>
            <a:gdLst/>
            <a:ahLst/>
            <a:cxnLst/>
            <a:rect r="r" b="b" t="t" l="l"/>
            <a:pathLst>
              <a:path h="3085471" w="2773067">
                <a:moveTo>
                  <a:pt x="0" y="0"/>
                </a:moveTo>
                <a:lnTo>
                  <a:pt x="2773067" y="0"/>
                </a:lnTo>
                <a:lnTo>
                  <a:pt x="2773067" y="3085471"/>
                </a:lnTo>
                <a:lnTo>
                  <a:pt x="0" y="30854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679272" y="7002036"/>
            <a:ext cx="2773067" cy="3085471"/>
          </a:xfrm>
          <a:custGeom>
            <a:avLst/>
            <a:gdLst/>
            <a:ahLst/>
            <a:cxnLst/>
            <a:rect r="r" b="b" t="t" l="l"/>
            <a:pathLst>
              <a:path h="3085471" w="2773067">
                <a:moveTo>
                  <a:pt x="0" y="0"/>
                </a:moveTo>
                <a:lnTo>
                  <a:pt x="2773067" y="0"/>
                </a:lnTo>
                <a:lnTo>
                  <a:pt x="2773067" y="3085471"/>
                </a:lnTo>
                <a:lnTo>
                  <a:pt x="0" y="30854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22770" y="6612610"/>
            <a:ext cx="1736530" cy="1932161"/>
          </a:xfrm>
          <a:custGeom>
            <a:avLst/>
            <a:gdLst/>
            <a:ahLst/>
            <a:cxnLst/>
            <a:rect r="r" b="b" t="t" l="l"/>
            <a:pathLst>
              <a:path h="1932161" w="1736530">
                <a:moveTo>
                  <a:pt x="0" y="0"/>
                </a:moveTo>
                <a:lnTo>
                  <a:pt x="1736530" y="0"/>
                </a:lnTo>
                <a:lnTo>
                  <a:pt x="1736530" y="1932161"/>
                </a:lnTo>
                <a:lnTo>
                  <a:pt x="0" y="193216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370933" y="6642286"/>
            <a:ext cx="2773067" cy="3085471"/>
          </a:xfrm>
          <a:custGeom>
            <a:avLst/>
            <a:gdLst/>
            <a:ahLst/>
            <a:cxnLst/>
            <a:rect r="r" b="b" t="t" l="l"/>
            <a:pathLst>
              <a:path h="3085471" w="2773067">
                <a:moveTo>
                  <a:pt x="0" y="0"/>
                </a:moveTo>
                <a:lnTo>
                  <a:pt x="2773067" y="0"/>
                </a:lnTo>
                <a:lnTo>
                  <a:pt x="2773067" y="3085471"/>
                </a:lnTo>
                <a:lnTo>
                  <a:pt x="0" y="30854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99979" y="2995779"/>
            <a:ext cx="13160057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6 gallos cantando en el campo.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99243" y="7002036"/>
            <a:ext cx="2773067" cy="3085471"/>
          </a:xfrm>
          <a:custGeom>
            <a:avLst/>
            <a:gdLst/>
            <a:ahLst/>
            <a:cxnLst/>
            <a:rect r="r" b="b" t="t" l="l"/>
            <a:pathLst>
              <a:path h="3085471" w="2773067">
                <a:moveTo>
                  <a:pt x="0" y="0"/>
                </a:moveTo>
                <a:lnTo>
                  <a:pt x="2773067" y="0"/>
                </a:lnTo>
                <a:lnTo>
                  <a:pt x="2773067" y="3085471"/>
                </a:lnTo>
                <a:lnTo>
                  <a:pt x="0" y="30854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37425" y="7200900"/>
            <a:ext cx="2773067" cy="3085471"/>
          </a:xfrm>
          <a:custGeom>
            <a:avLst/>
            <a:gdLst/>
            <a:ahLst/>
            <a:cxnLst/>
            <a:rect r="r" b="b" t="t" l="l"/>
            <a:pathLst>
              <a:path h="3085471" w="2773067">
                <a:moveTo>
                  <a:pt x="0" y="0"/>
                </a:moveTo>
                <a:lnTo>
                  <a:pt x="2773067" y="0"/>
                </a:lnTo>
                <a:lnTo>
                  <a:pt x="2773067" y="3085471"/>
                </a:lnTo>
                <a:lnTo>
                  <a:pt x="0" y="30854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96618" y="7002036"/>
            <a:ext cx="2773067" cy="3085471"/>
          </a:xfrm>
          <a:custGeom>
            <a:avLst/>
            <a:gdLst/>
            <a:ahLst/>
            <a:cxnLst/>
            <a:rect r="r" b="b" t="t" l="l"/>
            <a:pathLst>
              <a:path h="3085471" w="2773067">
                <a:moveTo>
                  <a:pt x="0" y="0"/>
                </a:moveTo>
                <a:lnTo>
                  <a:pt x="2773067" y="0"/>
                </a:lnTo>
                <a:lnTo>
                  <a:pt x="2773067" y="3085471"/>
                </a:lnTo>
                <a:lnTo>
                  <a:pt x="0" y="30854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679272" y="7002036"/>
            <a:ext cx="2773067" cy="3085471"/>
          </a:xfrm>
          <a:custGeom>
            <a:avLst/>
            <a:gdLst/>
            <a:ahLst/>
            <a:cxnLst/>
            <a:rect r="r" b="b" t="t" l="l"/>
            <a:pathLst>
              <a:path h="3085471" w="2773067">
                <a:moveTo>
                  <a:pt x="0" y="0"/>
                </a:moveTo>
                <a:lnTo>
                  <a:pt x="2773067" y="0"/>
                </a:lnTo>
                <a:lnTo>
                  <a:pt x="2773067" y="3085471"/>
                </a:lnTo>
                <a:lnTo>
                  <a:pt x="0" y="30854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759251" y="7002036"/>
            <a:ext cx="2773067" cy="3085471"/>
          </a:xfrm>
          <a:custGeom>
            <a:avLst/>
            <a:gdLst/>
            <a:ahLst/>
            <a:cxnLst/>
            <a:rect r="r" b="b" t="t" l="l"/>
            <a:pathLst>
              <a:path h="3085471" w="2773067">
                <a:moveTo>
                  <a:pt x="0" y="0"/>
                </a:moveTo>
                <a:lnTo>
                  <a:pt x="2773067" y="0"/>
                </a:lnTo>
                <a:lnTo>
                  <a:pt x="2773067" y="3085471"/>
                </a:lnTo>
                <a:lnTo>
                  <a:pt x="0" y="308547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899979" y="927385"/>
            <a:ext cx="12536684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4 vacas pastando en el campo. 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2 vacas LLEGARON a pastar CON ELLAS. 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¿Cuántas vacas HAY?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816040" y="4649847"/>
            <a:ext cx="4083939" cy="4114800"/>
          </a:xfrm>
          <a:custGeom>
            <a:avLst/>
            <a:gdLst/>
            <a:ahLst/>
            <a:cxnLst/>
            <a:rect r="r" b="b" t="t" l="l"/>
            <a:pathLst>
              <a:path h="4114800" w="4083939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069564" y="5822972"/>
            <a:ext cx="4083939" cy="4114800"/>
          </a:xfrm>
          <a:custGeom>
            <a:avLst/>
            <a:gdLst/>
            <a:ahLst/>
            <a:cxnLst/>
            <a:rect r="r" b="b" t="t" l="l"/>
            <a:pathLst>
              <a:path h="4114800" w="4083939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915503" y="5500198"/>
            <a:ext cx="4083939" cy="4114800"/>
          </a:xfrm>
          <a:custGeom>
            <a:avLst/>
            <a:gdLst/>
            <a:ahLst/>
            <a:cxnLst/>
            <a:rect r="r" b="b" t="t" l="l"/>
            <a:pathLst>
              <a:path h="4114800" w="4083939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680261" y="5822972"/>
            <a:ext cx="4083939" cy="4114800"/>
          </a:xfrm>
          <a:custGeom>
            <a:avLst/>
            <a:gdLst/>
            <a:ahLst/>
            <a:cxnLst/>
            <a:rect r="r" b="b" t="t" l="l"/>
            <a:pathLst>
              <a:path h="4114800" w="4083939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899979" y="2749383"/>
            <a:ext cx="12536684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6 vacas pastando en el campo.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35580" y="4649847"/>
            <a:ext cx="4083939" cy="4114800"/>
          </a:xfrm>
          <a:custGeom>
            <a:avLst/>
            <a:gdLst/>
            <a:ahLst/>
            <a:cxnLst/>
            <a:rect r="r" b="b" t="t" l="l"/>
            <a:pathLst>
              <a:path h="4114800" w="4083939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272831" y="4952283"/>
            <a:ext cx="4083939" cy="4114800"/>
          </a:xfrm>
          <a:custGeom>
            <a:avLst/>
            <a:gdLst/>
            <a:ahLst/>
            <a:cxnLst/>
            <a:rect r="r" b="b" t="t" l="l"/>
            <a:pathLst>
              <a:path h="4114800" w="4083939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889078" y="5822972"/>
            <a:ext cx="4083939" cy="4114800"/>
          </a:xfrm>
          <a:custGeom>
            <a:avLst/>
            <a:gdLst/>
            <a:ahLst/>
            <a:cxnLst/>
            <a:rect r="r" b="b" t="t" l="l"/>
            <a:pathLst>
              <a:path h="4114800" w="4083939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77550" y="5822972"/>
            <a:ext cx="4083939" cy="4114800"/>
          </a:xfrm>
          <a:custGeom>
            <a:avLst/>
            <a:gdLst/>
            <a:ahLst/>
            <a:cxnLst/>
            <a:rect r="r" b="b" t="t" l="l"/>
            <a:pathLst>
              <a:path h="4114800" w="4083939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675186" y="5143500"/>
            <a:ext cx="4083939" cy="4114800"/>
          </a:xfrm>
          <a:custGeom>
            <a:avLst/>
            <a:gdLst/>
            <a:ahLst/>
            <a:cxnLst/>
            <a:rect r="r" b="b" t="t" l="l"/>
            <a:pathLst>
              <a:path h="4114800" w="4083939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717155" y="5935839"/>
            <a:ext cx="4083939" cy="4114800"/>
          </a:xfrm>
          <a:custGeom>
            <a:avLst/>
            <a:gdLst/>
            <a:ahLst/>
            <a:cxnLst/>
            <a:rect r="r" b="b" t="t" l="l"/>
            <a:pathLst>
              <a:path h="4114800" w="4083939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08258" y="7176821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29" y="0"/>
                </a:lnTo>
                <a:lnTo>
                  <a:pt x="3189229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99979" y="885825"/>
            <a:ext cx="12359321" cy="425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6 cerdos corriendo en el campo. 2 cerdos SE UNIERON A ELLOS. ¿cuÁntos cerdos SON?</a:t>
            </a:r>
          </a:p>
          <a:p>
            <a:pPr algn="ctr">
              <a:lnSpc>
                <a:spcPts val="840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899979" y="6350549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29" y="0"/>
                </a:lnTo>
                <a:lnTo>
                  <a:pt x="3189229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09401" y="7705971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30" y="0"/>
                </a:lnTo>
                <a:lnTo>
                  <a:pt x="3189230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549385" y="7176821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30" y="0"/>
                </a:lnTo>
                <a:lnTo>
                  <a:pt x="3189230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042570" y="7456665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29" y="0"/>
                </a:lnTo>
                <a:lnTo>
                  <a:pt x="3189229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545117" y="7030110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29" y="0"/>
                </a:lnTo>
                <a:lnTo>
                  <a:pt x="3189229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889724" y="5674688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29" y="0"/>
                </a:lnTo>
                <a:lnTo>
                  <a:pt x="3189229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59300" y="7456665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29" y="0"/>
                </a:lnTo>
                <a:lnTo>
                  <a:pt x="3189229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76490" y="6209389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29" y="0"/>
                </a:lnTo>
                <a:lnTo>
                  <a:pt x="3189229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99979" y="2763897"/>
            <a:ext cx="12359321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8 cerdos corriendo en el campo.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464954" y="5821399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29" y="0"/>
                </a:lnTo>
                <a:lnTo>
                  <a:pt x="3189229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550406" y="7335122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29" y="0"/>
                </a:lnTo>
                <a:lnTo>
                  <a:pt x="3189229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550025" y="6838220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29" y="0"/>
                </a:lnTo>
                <a:lnTo>
                  <a:pt x="3189229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013668" y="6350549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30" y="0"/>
                </a:lnTo>
                <a:lnTo>
                  <a:pt x="3189230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301191" y="7456665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29" y="0"/>
                </a:lnTo>
                <a:lnTo>
                  <a:pt x="3189229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052562" y="7335122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29" y="0"/>
                </a:lnTo>
                <a:lnTo>
                  <a:pt x="3189229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850723" y="6838220"/>
            <a:ext cx="3189229" cy="2710845"/>
          </a:xfrm>
          <a:custGeom>
            <a:avLst/>
            <a:gdLst/>
            <a:ahLst/>
            <a:cxnLst/>
            <a:rect r="r" b="b" t="t" l="l"/>
            <a:pathLst>
              <a:path h="2710845" w="3189229">
                <a:moveTo>
                  <a:pt x="0" y="0"/>
                </a:moveTo>
                <a:lnTo>
                  <a:pt x="3189229" y="0"/>
                </a:lnTo>
                <a:lnTo>
                  <a:pt x="3189229" y="2710845"/>
                </a:lnTo>
                <a:lnTo>
                  <a:pt x="0" y="27108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518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6395" y="5500198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2" y="0"/>
                </a:lnTo>
                <a:lnTo>
                  <a:pt x="2842132" y="2656101"/>
                </a:lnTo>
                <a:lnTo>
                  <a:pt x="0" y="2656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431017" y="5700436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2" y="0"/>
                </a:lnTo>
                <a:lnTo>
                  <a:pt x="2842132" y="2656102"/>
                </a:lnTo>
                <a:lnTo>
                  <a:pt x="0" y="2656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470435" y="6432305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3" y="0"/>
                </a:lnTo>
                <a:lnTo>
                  <a:pt x="2842133" y="2656102"/>
                </a:lnTo>
                <a:lnTo>
                  <a:pt x="0" y="2656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99979" y="885825"/>
            <a:ext cx="12854135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6 ovejas jugando en el campo. 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4 ovejas SE UNIERON AL JUEGO. 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¿cuÁntas ovejas ESTÁN JUGANDO?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487947" y="7258247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2" y="0"/>
                </a:lnTo>
                <a:lnTo>
                  <a:pt x="2842132" y="2656102"/>
                </a:lnTo>
                <a:lnTo>
                  <a:pt x="0" y="2656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434854" y="7164173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2" y="0"/>
                </a:lnTo>
                <a:lnTo>
                  <a:pt x="2842132" y="2656102"/>
                </a:lnTo>
                <a:lnTo>
                  <a:pt x="0" y="2656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276986" y="6949174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2" y="0"/>
                </a:lnTo>
                <a:lnTo>
                  <a:pt x="2842132" y="2656102"/>
                </a:lnTo>
                <a:lnTo>
                  <a:pt x="0" y="2656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696629" y="5668267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2842132" y="0"/>
                </a:moveTo>
                <a:lnTo>
                  <a:pt x="0" y="0"/>
                </a:lnTo>
                <a:lnTo>
                  <a:pt x="0" y="2656102"/>
                </a:lnTo>
                <a:lnTo>
                  <a:pt x="2842132" y="2656102"/>
                </a:lnTo>
                <a:lnTo>
                  <a:pt x="284213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3795936" y="5534917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2842132" y="0"/>
                </a:moveTo>
                <a:lnTo>
                  <a:pt x="0" y="0"/>
                </a:lnTo>
                <a:lnTo>
                  <a:pt x="0" y="2656102"/>
                </a:lnTo>
                <a:lnTo>
                  <a:pt x="2842132" y="2656102"/>
                </a:lnTo>
                <a:lnTo>
                  <a:pt x="284213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1662221" y="7329693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2842132" y="0"/>
                </a:moveTo>
                <a:lnTo>
                  <a:pt x="0" y="0"/>
                </a:lnTo>
                <a:lnTo>
                  <a:pt x="0" y="2656101"/>
                </a:lnTo>
                <a:lnTo>
                  <a:pt x="2842132" y="2656101"/>
                </a:lnTo>
                <a:lnTo>
                  <a:pt x="284213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4504353" y="7329693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2842132" y="0"/>
                </a:moveTo>
                <a:lnTo>
                  <a:pt x="0" y="0"/>
                </a:lnTo>
                <a:lnTo>
                  <a:pt x="0" y="2656101"/>
                </a:lnTo>
                <a:lnTo>
                  <a:pt x="2842132" y="2656101"/>
                </a:lnTo>
                <a:lnTo>
                  <a:pt x="284213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518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6395" y="5500198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2" y="0"/>
                </a:lnTo>
                <a:lnTo>
                  <a:pt x="2842132" y="2656101"/>
                </a:lnTo>
                <a:lnTo>
                  <a:pt x="0" y="2656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755559"/>
            <a:ext cx="3871279" cy="4594990"/>
          </a:xfrm>
          <a:custGeom>
            <a:avLst/>
            <a:gdLst/>
            <a:ahLst/>
            <a:cxnLst/>
            <a:rect r="r" b="b" t="t" l="l"/>
            <a:pathLst>
              <a:path h="4594990" w="3871279">
                <a:moveTo>
                  <a:pt x="0" y="0"/>
                </a:moveTo>
                <a:lnTo>
                  <a:pt x="3871279" y="0"/>
                </a:lnTo>
                <a:lnTo>
                  <a:pt x="3871279" y="4594990"/>
                </a:lnTo>
                <a:lnTo>
                  <a:pt x="0" y="45949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431017" y="5700436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2" y="0"/>
                </a:lnTo>
                <a:lnTo>
                  <a:pt x="2842132" y="2656102"/>
                </a:lnTo>
                <a:lnTo>
                  <a:pt x="0" y="2656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99979" y="4649847"/>
            <a:ext cx="2408074" cy="1700702"/>
          </a:xfrm>
          <a:custGeom>
            <a:avLst/>
            <a:gdLst/>
            <a:ahLst/>
            <a:cxnLst/>
            <a:rect r="r" b="b" t="t" l="l"/>
            <a:pathLst>
              <a:path h="1700702" w="2408074">
                <a:moveTo>
                  <a:pt x="0" y="0"/>
                </a:moveTo>
                <a:lnTo>
                  <a:pt x="2408074" y="0"/>
                </a:lnTo>
                <a:lnTo>
                  <a:pt x="2408074" y="1700702"/>
                </a:lnTo>
                <a:lnTo>
                  <a:pt x="0" y="17007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063647" y="5700436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2" y="0"/>
                </a:lnTo>
                <a:lnTo>
                  <a:pt x="2842132" y="2656102"/>
                </a:lnTo>
                <a:lnTo>
                  <a:pt x="0" y="2656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70435" y="6432305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3" y="0"/>
                </a:lnTo>
                <a:lnTo>
                  <a:pt x="2842133" y="2656102"/>
                </a:lnTo>
                <a:lnTo>
                  <a:pt x="0" y="2656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899979" y="2449572"/>
            <a:ext cx="12854135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hay 10 ovejas jugando en el campo.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487947" y="7258247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2" y="0"/>
                </a:lnTo>
                <a:lnTo>
                  <a:pt x="2842132" y="2656102"/>
                </a:lnTo>
                <a:lnTo>
                  <a:pt x="0" y="2656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434854" y="7164173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2" y="0"/>
                </a:lnTo>
                <a:lnTo>
                  <a:pt x="2842132" y="2656102"/>
                </a:lnTo>
                <a:lnTo>
                  <a:pt x="0" y="2656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76986" y="6949174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2" y="0"/>
                </a:lnTo>
                <a:lnTo>
                  <a:pt x="2842132" y="2656102"/>
                </a:lnTo>
                <a:lnTo>
                  <a:pt x="0" y="2656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964339" y="5833786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3" y="0"/>
                </a:lnTo>
                <a:lnTo>
                  <a:pt x="2842133" y="2656102"/>
                </a:lnTo>
                <a:lnTo>
                  <a:pt x="0" y="2656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929932" y="7495212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2" y="0"/>
                </a:lnTo>
                <a:lnTo>
                  <a:pt x="2842132" y="2656102"/>
                </a:lnTo>
                <a:lnTo>
                  <a:pt x="0" y="2656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772064" y="7495212"/>
            <a:ext cx="2842132" cy="2656102"/>
          </a:xfrm>
          <a:custGeom>
            <a:avLst/>
            <a:gdLst/>
            <a:ahLst/>
            <a:cxnLst/>
            <a:rect r="r" b="b" t="t" l="l"/>
            <a:pathLst>
              <a:path h="2656102" w="2842132">
                <a:moveTo>
                  <a:pt x="0" y="0"/>
                </a:moveTo>
                <a:lnTo>
                  <a:pt x="2842132" y="0"/>
                </a:lnTo>
                <a:lnTo>
                  <a:pt x="2842132" y="2656102"/>
                </a:lnTo>
                <a:lnTo>
                  <a:pt x="0" y="2656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DAGiS-egM7I</dc:identifier>
  <dcterms:modified xsi:type="dcterms:W3CDTF">2011-08-01T06:04:30Z</dcterms:modified>
  <cp:revision>1</cp:revision>
  <dc:title>NT2 Pensamiento Matemático Clase 1</dc:title>
</cp:coreProperties>
</file>