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23/08/2020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23/08/2020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67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7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34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33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8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Niños en un escritorio mirando un bloc de notas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" dirty="0" smtClean="0"/>
              <a:t>EDUPLAY</a:t>
            </a:r>
            <a:endParaRPr lang="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118689" y="5200497"/>
            <a:ext cx="4662260" cy="858767"/>
          </a:xfrm>
        </p:spPr>
        <p:txBody>
          <a:bodyPr rtlCol="0"/>
          <a:lstStyle/>
          <a:p>
            <a:pPr rtl="0"/>
            <a:r>
              <a:rPr lang="es" dirty="0" smtClean="0"/>
              <a:t>ACTIVIDADES INTERACTIVAS</a:t>
            </a:r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8132" y="877531"/>
            <a:ext cx="4546895" cy="101437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2800" spc="-30" dirty="0" smtClean="0"/>
              <a:t>Puedes crear o hacer uso de las actividades disponibles.</a:t>
            </a:r>
            <a:endParaRPr lang="es-ES" sz="2800" spc="-3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739" t="13879" r="1443" b="5330"/>
          <a:stretch/>
        </p:blipFill>
        <p:spPr>
          <a:xfrm rot="20761095">
            <a:off x="3639288" y="1899786"/>
            <a:ext cx="8218007" cy="390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4745" y="1098107"/>
            <a:ext cx="4979861" cy="734415"/>
          </a:xfrm>
        </p:spPr>
        <p:txBody>
          <a:bodyPr rtlCol="0">
            <a:noAutofit/>
          </a:bodyPr>
          <a:lstStyle/>
          <a:p>
            <a:pPr rtl="0"/>
            <a:r>
              <a:rPr lang="es-ES" sz="2800" dirty="0" smtClean="0"/>
              <a:t>Puedes buscar actividades por tipo, nivel o edad.</a:t>
            </a:r>
            <a:endParaRPr lang="es-ES" sz="28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845" t="26611" r="38302" b="5518"/>
          <a:stretch/>
        </p:blipFill>
        <p:spPr>
          <a:xfrm rot="741959">
            <a:off x="6439443" y="486882"/>
            <a:ext cx="4656641" cy="4652298"/>
          </a:xfrm>
          <a:prstGeom prst="rect">
            <a:avLst/>
          </a:prstGeom>
        </p:spPr>
      </p:pic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También puedes valorarlos.</a:t>
            </a:r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60" y="3598652"/>
            <a:ext cx="4517886" cy="302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</p:spPr>
        <p:txBody>
          <a:bodyPr rtlCol="0">
            <a:noAutofit/>
          </a:bodyPr>
          <a:lstStyle/>
          <a:p>
            <a:pPr rtl="0"/>
            <a:r>
              <a:rPr lang="es-ES" sz="2400" dirty="0" smtClean="0"/>
              <a:t>Puedes crear actividades, preparar clases, crear juegos o </a:t>
            </a:r>
            <a:r>
              <a:rPr lang="es-ES" sz="2400" dirty="0" err="1" smtClean="0"/>
              <a:t>Tests</a:t>
            </a:r>
            <a:r>
              <a:rPr lang="es-ES" sz="2400" dirty="0" smtClean="0"/>
              <a:t> formativos.</a:t>
            </a:r>
            <a:endParaRPr lang="es-ES" sz="24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es-ES" dirty="0" smtClean="0"/>
              <a:t>Al seleccionar el tipo de actividad que quieres realizar, debes ingresar un título y una descripción a tu creación.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4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3353" t="23727" r="39021" b="9771"/>
          <a:stretch/>
        </p:blipFill>
        <p:spPr>
          <a:xfrm>
            <a:off x="5769734" y="861320"/>
            <a:ext cx="5924281" cy="465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 smtClean="0"/>
              <a:t>Puedes generar informes de avance de tus actividades.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5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22" t="22146" r="1549" b="6646"/>
          <a:stretch/>
        </p:blipFill>
        <p:spPr>
          <a:xfrm>
            <a:off x="1369453" y="621156"/>
            <a:ext cx="9453093" cy="45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Aprende jugando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 dirty="0" smtClean="0"/>
              <a:t>Desafíalos a aprender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395"/>
          <a:stretch/>
        </p:blipFill>
        <p:spPr>
          <a:xfrm rot="20942917">
            <a:off x="831532" y="1696977"/>
            <a:ext cx="3818234" cy="39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59855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 smtClean="0"/>
              <a:t>Puedes elegir cuántas veces desarrollan una actividad y el tiempo disponible para realizarlo.</a:t>
            </a:r>
            <a:endParaRPr lang="es-ES" sz="20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7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584" t="23837" r="38732" b="5142"/>
          <a:stretch/>
        </p:blipFill>
        <p:spPr>
          <a:xfrm>
            <a:off x="2923504" y="1442735"/>
            <a:ext cx="7276564" cy="48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16c05727-aa75-4e4a-9b5f-8a80a1165891"/>
    <ds:schemaRef ds:uri="71af3243-3dd4-4a8d-8c0d-dd76da1f02a5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escuela primaria</Template>
  <TotalTime>0</TotalTime>
  <Words>101</Words>
  <Application>Microsoft Office PowerPoint</Application>
  <PresentationFormat>Panorámica</PresentationFormat>
  <Paragraphs>23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Franklin Gothic Book</vt:lpstr>
      <vt:lpstr>Tema de Office</vt:lpstr>
      <vt:lpstr>EDUPLAY</vt:lpstr>
      <vt:lpstr>Puedes crear o hacer uso de las actividades disponibles.</vt:lpstr>
      <vt:lpstr>Puedes buscar actividades por tipo, nivel o edad.</vt:lpstr>
      <vt:lpstr>Puedes crear actividades, preparar clases, crear juegos o Tests formativos.</vt:lpstr>
      <vt:lpstr>Puedes generar informes de avance de tus actividades.</vt:lpstr>
      <vt:lpstr>Aprende jugando</vt:lpstr>
      <vt:lpstr>Puedes elegir cuántas veces desarrollan una actividad y el tiempo disponible para realizarlo.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2020-08-24T00:21:58Z</dcterms:created>
  <dcterms:modified xsi:type="dcterms:W3CDTF">2020-08-24T00:44:05Z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