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3" r:id="rId4"/>
    <p:sldId id="261" r:id="rId5"/>
    <p:sldId id="262" r:id="rId6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18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446EEE-9F74-414C-8CF3-76F72C6C9CBB}" type="datetime1">
              <a:rPr lang="es-ES" smtClean="0"/>
              <a:t>23/08/2020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8FC2AD-8B93-45A4-8827-85E82B2F4F55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58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21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693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736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567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6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9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2E2A2-B648-4842-9ED5-8E4D1828D625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6AB9F2-CD8F-42EB-A63E-2B03D1B74C56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CC39B-F8AD-4C56-AD8F-A56798AE1A49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5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7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A5F5A5-C1AF-4E1F-BBE9-77A0324E6A16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8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BAF46A-8BB1-4F24-A11E-0306615E93F5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0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29AD9-EA14-4AE8-BB2F-1A8BF56A3E5B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85" name="Marcador de posición de contenido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6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8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9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6EFD6-A265-4329-83FB-237234CCC851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EEC8E5-6135-4EEA-A5FA-4E382F0E51FD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grpSp>
        <p:nvGrpSpPr>
          <p:cNvPr id="615" name="marco" descr="Gráfico de cuadro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AA01AB-145F-4AE5-A1D5-362BC05CA7CC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614" name="marco" descr="Gráfico de cuadro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D16348-E405-42B1-89B5-964AA77FE073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A5BF5C-F4C1-4C94-BD5F-F847F8EB8117}" type="datetime1">
              <a:rPr lang="es-ES" noProof="0" smtClean="0"/>
              <a:t>23/08/2020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¿Qué nos ofrece </a:t>
            </a:r>
            <a:r>
              <a:rPr lang="es-ES" dirty="0" err="1" smtClean="0"/>
              <a:t>WixSite</a:t>
            </a:r>
            <a:r>
              <a:rPr lang="es-ES" dirty="0" smtClean="0"/>
              <a:t> para nuestra futura página web educativa?</a:t>
            </a:r>
            <a:endParaRPr lang="es-ES" dirty="0"/>
          </a:p>
        </p:txBody>
      </p:sp>
      <p:pic>
        <p:nvPicPr>
          <p:cNvPr id="1026" name="Picture 2" descr="File:Wixsite.png - IVSA Wik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13427" r="18089" b="12746"/>
          <a:stretch/>
        </p:blipFill>
        <p:spPr bwMode="auto">
          <a:xfrm>
            <a:off x="4726260" y="116632"/>
            <a:ext cx="1944216" cy="22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108" y="5085184"/>
            <a:ext cx="5092824" cy="1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algn="just" rtl="0"/>
            <a:r>
              <a:rPr lang="es-ES" dirty="0" smtClean="0"/>
              <a:t>La plataforma es gratuita y tiene un enorme espacio de almacenamiento. También esta la posibilidad de comprar tu dominio y tener almacenamiento ilimitado.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29" t="15325" r="2147" b="11122"/>
          <a:stretch/>
        </p:blipFill>
        <p:spPr>
          <a:xfrm>
            <a:off x="1701924" y="548680"/>
            <a:ext cx="8784976" cy="38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9020" b="5867"/>
          <a:stretch/>
        </p:blipFill>
        <p:spPr>
          <a:xfrm>
            <a:off x="405780" y="332656"/>
            <a:ext cx="11436427" cy="5472608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17053933" flipH="1">
            <a:off x="1895695" y="2394638"/>
            <a:ext cx="141798" cy="1550168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2810795" y="3221678"/>
            <a:ext cx="3744286" cy="1100168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Variada barra de herramientas con una gran variedad de funciones para una edición de mejor calidad y detalle.</a:t>
            </a:r>
            <a:endParaRPr lang="es-CL" dirty="0"/>
          </a:p>
        </p:txBody>
      </p:sp>
      <p:sp>
        <p:nvSpPr>
          <p:cNvPr id="7" name="Flecha abajo 6"/>
          <p:cNvSpPr/>
          <p:nvPr/>
        </p:nvSpPr>
        <p:spPr>
          <a:xfrm>
            <a:off x="8907509" y="1841567"/>
            <a:ext cx="144016" cy="1584176"/>
          </a:xfrm>
          <a:prstGeom prst="down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7678588" y="3429000"/>
            <a:ext cx="3275854" cy="1152128"/>
          </a:xfrm>
          <a:prstGeom prst="rect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Aviso de notificaciones que puedes conectar a tu móvil, para cualquier cambio necesario.</a:t>
            </a:r>
            <a:endParaRPr lang="es-CL" dirty="0"/>
          </a:p>
        </p:txBody>
      </p:sp>
      <p:sp>
        <p:nvSpPr>
          <p:cNvPr id="12" name="Flecha abajo 11"/>
          <p:cNvSpPr/>
          <p:nvPr/>
        </p:nvSpPr>
        <p:spPr>
          <a:xfrm>
            <a:off x="2948928" y="813528"/>
            <a:ext cx="156657" cy="576064"/>
          </a:xfrm>
          <a:prstGeom prst="downArrow">
            <a:avLst/>
          </a:prstGeom>
          <a:solidFill>
            <a:srgbClr val="92D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2943538" y="1389592"/>
            <a:ext cx="3905780" cy="1375941"/>
          </a:xfrm>
          <a:prstGeom prst="rect">
            <a:avLst/>
          </a:prstGeom>
          <a:solidFill>
            <a:srgbClr val="92D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Además puedes tener habilitada tu plataforma en dos funciones, ya sea para computadora y para teléfono móvil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14" name="Llaves 13"/>
          <p:cNvSpPr/>
          <p:nvPr/>
        </p:nvSpPr>
        <p:spPr>
          <a:xfrm>
            <a:off x="405780" y="908720"/>
            <a:ext cx="720080" cy="3873212"/>
          </a:xfrm>
          <a:prstGeom prst="bracePair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69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Agregar un título de diapositiva (3)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9020" b="5867"/>
          <a:stretch/>
        </p:blipFill>
        <p:spPr>
          <a:xfrm>
            <a:off x="346906" y="404664"/>
            <a:ext cx="11495013" cy="5832648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 rot="16200000">
            <a:off x="5338328" y="-1791580"/>
            <a:ext cx="144016" cy="8856984"/>
          </a:xfrm>
          <a:prstGeom prst="downArrow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9897702" y="1606116"/>
            <a:ext cx="2173373" cy="4320480"/>
          </a:xfrm>
          <a:prstGeom prst="rect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Puedes agregar diferentes Apps para enriquecer tu plataforma web, como redes sociales asociadas, formularios de apreciación, chats, blog y un grupo de 115 aplicaciones gratuitas.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960" t="15325" r="27550" b="9020"/>
          <a:stretch/>
        </p:blipFill>
        <p:spPr>
          <a:xfrm>
            <a:off x="189756" y="260648"/>
            <a:ext cx="6699744" cy="62646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246540" y="260648"/>
            <a:ext cx="41764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L" sz="2400" dirty="0" smtClean="0">
                <a:latin typeface="Bahnschrift Light" panose="020B0502040204020203" pitchFamily="34" charset="0"/>
              </a:rPr>
              <a:t>Dale espacio a tu creatividad y ganas por enseñar de una forma interactiva y atractiva para tus estudiantes.</a:t>
            </a:r>
            <a:endParaRPr lang="es-CL" sz="2400" dirty="0">
              <a:latin typeface="Bahnschrift Light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3200" r="33201"/>
          <a:stretch/>
        </p:blipFill>
        <p:spPr>
          <a:xfrm>
            <a:off x="10375616" y="1607058"/>
            <a:ext cx="1440160" cy="17859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110636" y="4941168"/>
            <a:ext cx="3849156" cy="1224136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Puedes crear un buzón de consulta de forma detallada para llevar un registro de tu seguimiento de </a:t>
            </a:r>
            <a:r>
              <a:rPr lang="es-CL" dirty="0" err="1" smtClean="0"/>
              <a:t>feedback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7" name="Flecha derecha 6"/>
          <p:cNvSpPr/>
          <p:nvPr/>
        </p:nvSpPr>
        <p:spPr>
          <a:xfrm>
            <a:off x="6670476" y="5373216"/>
            <a:ext cx="1368152" cy="18002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500_TF02804846_TF02804846" id="{65FD6923-A55A-4D8A-AB6E-792F5126A260}" vid="{862C69AA-365A-4DD1-97BC-168A1699736E}"/>
    </a:ext>
  </a:extLst>
</a:theme>
</file>

<file path=ppt/theme/theme2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pizarra para el ámbito educativo (panorámica)</Template>
  <TotalTime>39</TotalTime>
  <Words>171</Words>
  <Application>Microsoft Office PowerPoint</Application>
  <PresentationFormat>Personalizado</PresentationFormat>
  <Paragraphs>14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Bahnschrift Light</vt:lpstr>
      <vt:lpstr>Consolas</vt:lpstr>
      <vt:lpstr>Corbel</vt:lpstr>
      <vt:lpstr>Pizarra 16 x 9</vt:lpstr>
      <vt:lpstr>¿Qué nos ofrece WixSite para nuestra futura página web educativa?</vt:lpstr>
      <vt:lpstr>Presentación de PowerPoint</vt:lpstr>
      <vt:lpstr>Presentación de PowerPoint</vt:lpstr>
      <vt:lpstr>Agregar un título de diapositiva (3)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nos ofrece WixSite para nuestra futura página web educativa?</dc:title>
  <dc:creator>Usuario de Windows</dc:creator>
  <cp:lastModifiedBy>Usuario de Windows</cp:lastModifiedBy>
  <cp:revision>4</cp:revision>
  <dcterms:created xsi:type="dcterms:W3CDTF">2020-08-24T03:10:02Z</dcterms:created>
  <dcterms:modified xsi:type="dcterms:W3CDTF">2020-08-24T03:49:42Z</dcterms:modified>
</cp:coreProperties>
</file>