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61" r:id="rId4"/>
    <p:sldId id="263" r:id="rId5"/>
    <p:sldId id="264" r:id="rId6"/>
    <p:sldId id="265" r:id="rId7"/>
    <p:sldId id="266" r:id="rId8"/>
    <p:sldId id="267" r:id="rId9"/>
    <p:sldId id="262" r:id="rId10"/>
    <p:sldId id="258" r:id="rId11"/>
    <p:sldId id="279" r:id="rId12"/>
    <p:sldId id="273" r:id="rId13"/>
    <p:sldId id="275" r:id="rId14"/>
    <p:sldId id="274" r:id="rId15"/>
    <p:sldId id="259" r:id="rId16"/>
    <p:sldId id="260" r:id="rId17"/>
    <p:sldId id="268" r:id="rId18"/>
    <p:sldId id="272" r:id="rId19"/>
    <p:sldId id="269" r:id="rId20"/>
    <p:sldId id="276" r:id="rId21"/>
    <p:sldId id="270" r:id="rId22"/>
    <p:sldId id="271" r:id="rId23"/>
    <p:sldId id="277" r:id="rId24"/>
    <p:sldId id="280" r:id="rId2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E6F30F-33DD-4A34-8BE8-E4FE6117E8B4}"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s-CL"/>
        </a:p>
      </dgm:t>
    </dgm:pt>
    <dgm:pt modelId="{5EA3D851-4C12-4C48-B3C3-9A303BD7D21A}">
      <dgm:prSet phldrT="[Texto]" custT="1"/>
      <dgm:spPr/>
      <dgm:t>
        <a:bodyPr/>
        <a:lstStyle/>
        <a:p>
          <a:r>
            <a:rPr lang="es-MX" sz="1800" dirty="0" smtClean="0">
              <a:solidFill>
                <a:schemeClr val="tx1"/>
              </a:solidFill>
            </a:rPr>
            <a:t>C.2.1. Estructura las situaciones de aprendizajes considerando los saberes, intereses y experiencia de los estudiantes.</a:t>
          </a:r>
          <a:endParaRPr lang="es-CL" sz="1800" dirty="0">
            <a:solidFill>
              <a:schemeClr val="tx1"/>
            </a:solidFill>
          </a:endParaRPr>
        </a:p>
      </dgm:t>
    </dgm:pt>
    <dgm:pt modelId="{F5A34680-C252-4F9C-A581-63E985990174}" type="parTrans" cxnId="{D68E76B8-2D10-47AB-8693-525E2AE0C823}">
      <dgm:prSet/>
      <dgm:spPr/>
      <dgm:t>
        <a:bodyPr/>
        <a:lstStyle/>
        <a:p>
          <a:endParaRPr lang="es-CL"/>
        </a:p>
      </dgm:t>
    </dgm:pt>
    <dgm:pt modelId="{1E7AB574-4214-49D6-9E3F-DBC7350BC9F9}" type="sibTrans" cxnId="{D68E76B8-2D10-47AB-8693-525E2AE0C823}">
      <dgm:prSet/>
      <dgm:spPr/>
      <dgm:t>
        <a:bodyPr/>
        <a:lstStyle/>
        <a:p>
          <a:endParaRPr lang="es-CL"/>
        </a:p>
      </dgm:t>
    </dgm:pt>
    <dgm:pt modelId="{01B8C371-D6CD-4A91-A466-BC2B9436843F}">
      <dgm:prSet phldrT="[Texto]" custT="1"/>
      <dgm:spPr/>
      <dgm:t>
        <a:bodyPr/>
        <a:lstStyle/>
        <a:p>
          <a:r>
            <a:rPr lang="es-MX" sz="1800" dirty="0" smtClean="0">
              <a:solidFill>
                <a:schemeClr val="tx1"/>
              </a:solidFill>
            </a:rPr>
            <a:t>C.2.2. Desarrolla los contenidos a través de una estrategia de enseñanza clara y definida.</a:t>
          </a:r>
          <a:endParaRPr lang="es-CL" sz="1800" dirty="0">
            <a:solidFill>
              <a:schemeClr val="tx1"/>
            </a:solidFill>
          </a:endParaRPr>
        </a:p>
      </dgm:t>
    </dgm:pt>
    <dgm:pt modelId="{AB4039D8-622D-4792-8280-54601DA157C5}" type="parTrans" cxnId="{EDE77D8C-0073-45AB-B1E2-1F465B97E98E}">
      <dgm:prSet/>
      <dgm:spPr/>
      <dgm:t>
        <a:bodyPr/>
        <a:lstStyle/>
        <a:p>
          <a:endParaRPr lang="es-CL"/>
        </a:p>
      </dgm:t>
    </dgm:pt>
    <dgm:pt modelId="{D13CC5EF-2B14-4B6F-AC69-7C77533975A7}" type="sibTrans" cxnId="{EDE77D8C-0073-45AB-B1E2-1F465B97E98E}">
      <dgm:prSet/>
      <dgm:spPr/>
      <dgm:t>
        <a:bodyPr/>
        <a:lstStyle/>
        <a:p>
          <a:endParaRPr lang="es-CL"/>
        </a:p>
      </dgm:t>
    </dgm:pt>
    <dgm:pt modelId="{0D8825CA-125A-4785-A1D5-B6B1E10D34ED}">
      <dgm:prSet phldrT="[Texto]" custT="1"/>
      <dgm:spPr/>
      <dgm:t>
        <a:bodyPr/>
        <a:lstStyle/>
        <a:p>
          <a:r>
            <a:rPr lang="es-MX" sz="1800" dirty="0" smtClean="0">
              <a:solidFill>
                <a:schemeClr val="tx1"/>
              </a:solidFill>
            </a:rPr>
            <a:t>C.2.3. Implementa variadas actividades de acuerdo al tipo y complejidad del contenido.</a:t>
          </a:r>
          <a:endParaRPr lang="es-CL" sz="1800" dirty="0">
            <a:solidFill>
              <a:schemeClr val="tx1"/>
            </a:solidFill>
          </a:endParaRPr>
        </a:p>
      </dgm:t>
    </dgm:pt>
    <dgm:pt modelId="{6AF6E9A1-3A8F-402C-93B8-752F1F6F7F76}" type="parTrans" cxnId="{35E51F77-F479-49B6-B8FD-E0678FADEDD2}">
      <dgm:prSet/>
      <dgm:spPr/>
      <dgm:t>
        <a:bodyPr/>
        <a:lstStyle/>
        <a:p>
          <a:endParaRPr lang="es-CL"/>
        </a:p>
      </dgm:t>
    </dgm:pt>
    <dgm:pt modelId="{41A15F46-1553-4AB3-B238-D995F0F1E4A3}" type="sibTrans" cxnId="{35E51F77-F479-49B6-B8FD-E0678FADEDD2}">
      <dgm:prSet/>
      <dgm:spPr/>
      <dgm:t>
        <a:bodyPr/>
        <a:lstStyle/>
        <a:p>
          <a:endParaRPr lang="es-CL"/>
        </a:p>
      </dgm:t>
    </dgm:pt>
    <dgm:pt modelId="{72A63657-F936-46D7-A3BF-40A644666371}">
      <dgm:prSet phldrT="[Texto]" custT="1"/>
      <dgm:spPr/>
      <dgm:t>
        <a:bodyPr/>
        <a:lstStyle/>
        <a:p>
          <a:r>
            <a:rPr lang="es-MX" sz="1800" dirty="0" smtClean="0">
              <a:solidFill>
                <a:schemeClr val="tx1"/>
              </a:solidFill>
            </a:rPr>
            <a:t>C.2.4. Propone actividades que involucran cognitiva y emocionalmente a los estudiantes y entrega tareas que los comprometen en la exploración </a:t>
          </a:r>
          <a:r>
            <a:rPr lang="es-CL" sz="1800" dirty="0" smtClean="0">
              <a:solidFill>
                <a:schemeClr val="tx1"/>
              </a:solidFill>
            </a:rPr>
            <a:t>de los contenidos.</a:t>
          </a:r>
          <a:endParaRPr lang="es-CL" sz="1800" dirty="0">
            <a:solidFill>
              <a:schemeClr val="tx1"/>
            </a:solidFill>
          </a:endParaRPr>
        </a:p>
      </dgm:t>
    </dgm:pt>
    <dgm:pt modelId="{8DE6A82C-F710-40C1-A714-E09F67EBECD1}" type="parTrans" cxnId="{91DB18FC-9AE0-4696-BF9A-735D4351811F}">
      <dgm:prSet/>
      <dgm:spPr/>
      <dgm:t>
        <a:bodyPr/>
        <a:lstStyle/>
        <a:p>
          <a:endParaRPr lang="es-CL"/>
        </a:p>
      </dgm:t>
    </dgm:pt>
    <dgm:pt modelId="{140CCD7E-6D12-4BA3-80BF-31B4A5B1F1AA}" type="sibTrans" cxnId="{91DB18FC-9AE0-4696-BF9A-735D4351811F}">
      <dgm:prSet/>
      <dgm:spPr/>
      <dgm:t>
        <a:bodyPr/>
        <a:lstStyle/>
        <a:p>
          <a:endParaRPr lang="es-CL"/>
        </a:p>
      </dgm:t>
    </dgm:pt>
    <dgm:pt modelId="{9199B498-800A-4B08-B94A-432BF31B8DED}" type="pres">
      <dgm:prSet presAssocID="{72E6F30F-33DD-4A34-8BE8-E4FE6117E8B4}" presName="linear" presStyleCnt="0">
        <dgm:presLayoutVars>
          <dgm:dir/>
          <dgm:animLvl val="lvl"/>
          <dgm:resizeHandles val="exact"/>
        </dgm:presLayoutVars>
      </dgm:prSet>
      <dgm:spPr/>
      <dgm:t>
        <a:bodyPr/>
        <a:lstStyle/>
        <a:p>
          <a:endParaRPr lang="es-CL"/>
        </a:p>
      </dgm:t>
    </dgm:pt>
    <dgm:pt modelId="{00DFFD2D-F8BF-4843-9E0A-07324453B8BB}" type="pres">
      <dgm:prSet presAssocID="{5EA3D851-4C12-4C48-B3C3-9A303BD7D21A}" presName="parentLin" presStyleCnt="0"/>
      <dgm:spPr/>
    </dgm:pt>
    <dgm:pt modelId="{EDE67B22-78BF-4D96-9B1C-147F2A0E69EE}" type="pres">
      <dgm:prSet presAssocID="{5EA3D851-4C12-4C48-B3C3-9A303BD7D21A}" presName="parentLeftMargin" presStyleLbl="node1" presStyleIdx="0" presStyleCnt="4"/>
      <dgm:spPr/>
      <dgm:t>
        <a:bodyPr/>
        <a:lstStyle/>
        <a:p>
          <a:endParaRPr lang="es-CL"/>
        </a:p>
      </dgm:t>
    </dgm:pt>
    <dgm:pt modelId="{B58093B8-E099-43F5-B0F7-43DE8B5ECAA1}" type="pres">
      <dgm:prSet presAssocID="{5EA3D851-4C12-4C48-B3C3-9A303BD7D21A}" presName="parentText" presStyleLbl="node1" presStyleIdx="0" presStyleCnt="4" custScaleX="142997" custScaleY="125992">
        <dgm:presLayoutVars>
          <dgm:chMax val="0"/>
          <dgm:bulletEnabled val="1"/>
        </dgm:presLayoutVars>
      </dgm:prSet>
      <dgm:spPr/>
      <dgm:t>
        <a:bodyPr/>
        <a:lstStyle/>
        <a:p>
          <a:endParaRPr lang="es-CL"/>
        </a:p>
      </dgm:t>
    </dgm:pt>
    <dgm:pt modelId="{11B97200-C668-473B-88B5-FF259EFE8B10}" type="pres">
      <dgm:prSet presAssocID="{5EA3D851-4C12-4C48-B3C3-9A303BD7D21A}" presName="negativeSpace" presStyleCnt="0"/>
      <dgm:spPr/>
    </dgm:pt>
    <dgm:pt modelId="{DE882C3C-403B-450F-8B14-A28CE8047DC1}" type="pres">
      <dgm:prSet presAssocID="{5EA3D851-4C12-4C48-B3C3-9A303BD7D21A}" presName="childText" presStyleLbl="conFgAcc1" presStyleIdx="0" presStyleCnt="4">
        <dgm:presLayoutVars>
          <dgm:bulletEnabled val="1"/>
        </dgm:presLayoutVars>
      </dgm:prSet>
      <dgm:spPr/>
    </dgm:pt>
    <dgm:pt modelId="{A5939790-CE99-4A3F-9735-EC8DFB3A1D50}" type="pres">
      <dgm:prSet presAssocID="{1E7AB574-4214-49D6-9E3F-DBC7350BC9F9}" presName="spaceBetweenRectangles" presStyleCnt="0"/>
      <dgm:spPr/>
    </dgm:pt>
    <dgm:pt modelId="{C0389279-B3D8-4705-AAB1-136B38764079}" type="pres">
      <dgm:prSet presAssocID="{01B8C371-D6CD-4A91-A466-BC2B9436843F}" presName="parentLin" presStyleCnt="0"/>
      <dgm:spPr/>
    </dgm:pt>
    <dgm:pt modelId="{136F80D2-9C83-4A4E-87A0-EF177235D380}" type="pres">
      <dgm:prSet presAssocID="{01B8C371-D6CD-4A91-A466-BC2B9436843F}" presName="parentLeftMargin" presStyleLbl="node1" presStyleIdx="0" presStyleCnt="4"/>
      <dgm:spPr/>
      <dgm:t>
        <a:bodyPr/>
        <a:lstStyle/>
        <a:p>
          <a:endParaRPr lang="es-CL"/>
        </a:p>
      </dgm:t>
    </dgm:pt>
    <dgm:pt modelId="{164D5C66-26BE-4B4F-9080-A58DF900D3B2}" type="pres">
      <dgm:prSet presAssocID="{01B8C371-D6CD-4A91-A466-BC2B9436843F}" presName="parentText" presStyleLbl="node1" presStyleIdx="1" presStyleCnt="4" custScaleX="142857" custScaleY="138002">
        <dgm:presLayoutVars>
          <dgm:chMax val="0"/>
          <dgm:bulletEnabled val="1"/>
        </dgm:presLayoutVars>
      </dgm:prSet>
      <dgm:spPr/>
      <dgm:t>
        <a:bodyPr/>
        <a:lstStyle/>
        <a:p>
          <a:endParaRPr lang="es-CL"/>
        </a:p>
      </dgm:t>
    </dgm:pt>
    <dgm:pt modelId="{D4318056-E082-4531-843C-173E31661F25}" type="pres">
      <dgm:prSet presAssocID="{01B8C371-D6CD-4A91-A466-BC2B9436843F}" presName="negativeSpace" presStyleCnt="0"/>
      <dgm:spPr/>
    </dgm:pt>
    <dgm:pt modelId="{81525638-E863-4DA3-979C-01E67F6236CD}" type="pres">
      <dgm:prSet presAssocID="{01B8C371-D6CD-4A91-A466-BC2B9436843F}" presName="childText" presStyleLbl="conFgAcc1" presStyleIdx="1" presStyleCnt="4">
        <dgm:presLayoutVars>
          <dgm:bulletEnabled val="1"/>
        </dgm:presLayoutVars>
      </dgm:prSet>
      <dgm:spPr/>
    </dgm:pt>
    <dgm:pt modelId="{B6720756-F47C-4847-8224-23463CFFA4E8}" type="pres">
      <dgm:prSet presAssocID="{D13CC5EF-2B14-4B6F-AC69-7C77533975A7}" presName="spaceBetweenRectangles" presStyleCnt="0"/>
      <dgm:spPr/>
    </dgm:pt>
    <dgm:pt modelId="{B6906495-CEE7-4B37-A36E-4F9250F47A61}" type="pres">
      <dgm:prSet presAssocID="{0D8825CA-125A-4785-A1D5-B6B1E10D34ED}" presName="parentLin" presStyleCnt="0"/>
      <dgm:spPr/>
    </dgm:pt>
    <dgm:pt modelId="{506D66F0-DBD3-4ED2-8E07-BDAC49AE9EF6}" type="pres">
      <dgm:prSet presAssocID="{0D8825CA-125A-4785-A1D5-B6B1E10D34ED}" presName="parentLeftMargin" presStyleLbl="node1" presStyleIdx="1" presStyleCnt="4"/>
      <dgm:spPr/>
      <dgm:t>
        <a:bodyPr/>
        <a:lstStyle/>
        <a:p>
          <a:endParaRPr lang="es-CL"/>
        </a:p>
      </dgm:t>
    </dgm:pt>
    <dgm:pt modelId="{2F98AB9F-8AB2-4CDC-A739-F5F2D14CF4AE}" type="pres">
      <dgm:prSet presAssocID="{0D8825CA-125A-4785-A1D5-B6B1E10D34ED}" presName="parentText" presStyleLbl="node1" presStyleIdx="2" presStyleCnt="4" custScaleX="142997" custScaleY="154225">
        <dgm:presLayoutVars>
          <dgm:chMax val="0"/>
          <dgm:bulletEnabled val="1"/>
        </dgm:presLayoutVars>
      </dgm:prSet>
      <dgm:spPr/>
      <dgm:t>
        <a:bodyPr/>
        <a:lstStyle/>
        <a:p>
          <a:endParaRPr lang="es-CL"/>
        </a:p>
      </dgm:t>
    </dgm:pt>
    <dgm:pt modelId="{8CDE432D-98B5-4DA8-96A9-58FC3796E001}" type="pres">
      <dgm:prSet presAssocID="{0D8825CA-125A-4785-A1D5-B6B1E10D34ED}" presName="negativeSpace" presStyleCnt="0"/>
      <dgm:spPr/>
    </dgm:pt>
    <dgm:pt modelId="{CA4D48BA-8BFE-4011-9BBA-3123538926CE}" type="pres">
      <dgm:prSet presAssocID="{0D8825CA-125A-4785-A1D5-B6B1E10D34ED}" presName="childText" presStyleLbl="conFgAcc1" presStyleIdx="2" presStyleCnt="4">
        <dgm:presLayoutVars>
          <dgm:bulletEnabled val="1"/>
        </dgm:presLayoutVars>
      </dgm:prSet>
      <dgm:spPr/>
    </dgm:pt>
    <dgm:pt modelId="{2002EEDD-1DE5-461D-8CB4-9493277EC049}" type="pres">
      <dgm:prSet presAssocID="{41A15F46-1553-4AB3-B238-D995F0F1E4A3}" presName="spaceBetweenRectangles" presStyleCnt="0"/>
      <dgm:spPr/>
    </dgm:pt>
    <dgm:pt modelId="{4FF8DBDB-94D8-4E40-98B2-1EB931443D5B}" type="pres">
      <dgm:prSet presAssocID="{72A63657-F936-46D7-A3BF-40A644666371}" presName="parentLin" presStyleCnt="0"/>
      <dgm:spPr/>
    </dgm:pt>
    <dgm:pt modelId="{9D767871-E6C9-444C-AD4E-05A28488AA75}" type="pres">
      <dgm:prSet presAssocID="{72A63657-F936-46D7-A3BF-40A644666371}" presName="parentLeftMargin" presStyleLbl="node1" presStyleIdx="2" presStyleCnt="4"/>
      <dgm:spPr/>
      <dgm:t>
        <a:bodyPr/>
        <a:lstStyle/>
        <a:p>
          <a:endParaRPr lang="es-CL"/>
        </a:p>
      </dgm:t>
    </dgm:pt>
    <dgm:pt modelId="{38A3DFE5-AF7E-468D-A84F-2D1DC09F5B87}" type="pres">
      <dgm:prSet presAssocID="{72A63657-F936-46D7-A3BF-40A644666371}" presName="parentText" presStyleLbl="node1" presStyleIdx="3" presStyleCnt="4" custScaleX="155190" custScaleY="203692" custLinFactNeighborX="2389" custLinFactNeighborY="-1641">
        <dgm:presLayoutVars>
          <dgm:chMax val="0"/>
          <dgm:bulletEnabled val="1"/>
        </dgm:presLayoutVars>
      </dgm:prSet>
      <dgm:spPr/>
      <dgm:t>
        <a:bodyPr/>
        <a:lstStyle/>
        <a:p>
          <a:endParaRPr lang="es-CL"/>
        </a:p>
      </dgm:t>
    </dgm:pt>
    <dgm:pt modelId="{62E9D654-0F23-470E-BF16-902A0092A8FD}" type="pres">
      <dgm:prSet presAssocID="{72A63657-F936-46D7-A3BF-40A644666371}" presName="negativeSpace" presStyleCnt="0"/>
      <dgm:spPr/>
    </dgm:pt>
    <dgm:pt modelId="{12C4308E-2D92-41FE-AB76-C34401DDAE01}" type="pres">
      <dgm:prSet presAssocID="{72A63657-F936-46D7-A3BF-40A644666371}" presName="childText" presStyleLbl="conFgAcc1" presStyleIdx="3" presStyleCnt="4">
        <dgm:presLayoutVars>
          <dgm:bulletEnabled val="1"/>
        </dgm:presLayoutVars>
      </dgm:prSet>
      <dgm:spPr/>
    </dgm:pt>
  </dgm:ptLst>
  <dgm:cxnLst>
    <dgm:cxn modelId="{9F83D2E0-4DB6-4E6B-91F2-79181EEB3BAE}" type="presOf" srcId="{0D8825CA-125A-4785-A1D5-B6B1E10D34ED}" destId="{2F98AB9F-8AB2-4CDC-A739-F5F2D14CF4AE}" srcOrd="1" destOrd="0" presId="urn:microsoft.com/office/officeart/2005/8/layout/list1"/>
    <dgm:cxn modelId="{1105014E-00C6-41B3-A41B-5D69D12F7B91}" type="presOf" srcId="{01B8C371-D6CD-4A91-A466-BC2B9436843F}" destId="{164D5C66-26BE-4B4F-9080-A58DF900D3B2}" srcOrd="1" destOrd="0" presId="urn:microsoft.com/office/officeart/2005/8/layout/list1"/>
    <dgm:cxn modelId="{56F2044C-2EF5-42CC-B0D8-DC141EE086E1}" type="presOf" srcId="{72E6F30F-33DD-4A34-8BE8-E4FE6117E8B4}" destId="{9199B498-800A-4B08-B94A-432BF31B8DED}" srcOrd="0" destOrd="0" presId="urn:microsoft.com/office/officeart/2005/8/layout/list1"/>
    <dgm:cxn modelId="{91DB18FC-9AE0-4696-BF9A-735D4351811F}" srcId="{72E6F30F-33DD-4A34-8BE8-E4FE6117E8B4}" destId="{72A63657-F936-46D7-A3BF-40A644666371}" srcOrd="3" destOrd="0" parTransId="{8DE6A82C-F710-40C1-A714-E09F67EBECD1}" sibTransId="{140CCD7E-6D12-4BA3-80BF-31B4A5B1F1AA}"/>
    <dgm:cxn modelId="{D68E76B8-2D10-47AB-8693-525E2AE0C823}" srcId="{72E6F30F-33DD-4A34-8BE8-E4FE6117E8B4}" destId="{5EA3D851-4C12-4C48-B3C3-9A303BD7D21A}" srcOrd="0" destOrd="0" parTransId="{F5A34680-C252-4F9C-A581-63E985990174}" sibTransId="{1E7AB574-4214-49D6-9E3F-DBC7350BC9F9}"/>
    <dgm:cxn modelId="{56212ADB-5673-4D9A-8CC6-4F90974E322E}" type="presOf" srcId="{72A63657-F936-46D7-A3BF-40A644666371}" destId="{9D767871-E6C9-444C-AD4E-05A28488AA75}" srcOrd="0" destOrd="0" presId="urn:microsoft.com/office/officeart/2005/8/layout/list1"/>
    <dgm:cxn modelId="{EF508DFA-C264-45F4-807B-46CCAE730D04}" type="presOf" srcId="{01B8C371-D6CD-4A91-A466-BC2B9436843F}" destId="{136F80D2-9C83-4A4E-87A0-EF177235D380}" srcOrd="0" destOrd="0" presId="urn:microsoft.com/office/officeart/2005/8/layout/list1"/>
    <dgm:cxn modelId="{B3DC346B-F2A7-424C-9F32-6F9A0A1B1E01}" type="presOf" srcId="{5EA3D851-4C12-4C48-B3C3-9A303BD7D21A}" destId="{EDE67B22-78BF-4D96-9B1C-147F2A0E69EE}" srcOrd="0" destOrd="0" presId="urn:microsoft.com/office/officeart/2005/8/layout/list1"/>
    <dgm:cxn modelId="{DB00E74B-3DA2-42DB-B8DC-BB24476B7E7E}" type="presOf" srcId="{0D8825CA-125A-4785-A1D5-B6B1E10D34ED}" destId="{506D66F0-DBD3-4ED2-8E07-BDAC49AE9EF6}" srcOrd="0" destOrd="0" presId="urn:microsoft.com/office/officeart/2005/8/layout/list1"/>
    <dgm:cxn modelId="{ABD3DA1A-DAF3-4BAF-A097-A4C15E1390E9}" type="presOf" srcId="{72A63657-F936-46D7-A3BF-40A644666371}" destId="{38A3DFE5-AF7E-468D-A84F-2D1DC09F5B87}" srcOrd="1" destOrd="0" presId="urn:microsoft.com/office/officeart/2005/8/layout/list1"/>
    <dgm:cxn modelId="{C6833368-DB82-4145-ACB5-A291A05F90A0}" type="presOf" srcId="{5EA3D851-4C12-4C48-B3C3-9A303BD7D21A}" destId="{B58093B8-E099-43F5-B0F7-43DE8B5ECAA1}" srcOrd="1" destOrd="0" presId="urn:microsoft.com/office/officeart/2005/8/layout/list1"/>
    <dgm:cxn modelId="{35E51F77-F479-49B6-B8FD-E0678FADEDD2}" srcId="{72E6F30F-33DD-4A34-8BE8-E4FE6117E8B4}" destId="{0D8825CA-125A-4785-A1D5-B6B1E10D34ED}" srcOrd="2" destOrd="0" parTransId="{6AF6E9A1-3A8F-402C-93B8-752F1F6F7F76}" sibTransId="{41A15F46-1553-4AB3-B238-D995F0F1E4A3}"/>
    <dgm:cxn modelId="{EDE77D8C-0073-45AB-B1E2-1F465B97E98E}" srcId="{72E6F30F-33DD-4A34-8BE8-E4FE6117E8B4}" destId="{01B8C371-D6CD-4A91-A466-BC2B9436843F}" srcOrd="1" destOrd="0" parTransId="{AB4039D8-622D-4792-8280-54601DA157C5}" sibTransId="{D13CC5EF-2B14-4B6F-AC69-7C77533975A7}"/>
    <dgm:cxn modelId="{8E2796E7-FE2C-4707-B5EF-501A09CC4DF5}" type="presParOf" srcId="{9199B498-800A-4B08-B94A-432BF31B8DED}" destId="{00DFFD2D-F8BF-4843-9E0A-07324453B8BB}" srcOrd="0" destOrd="0" presId="urn:microsoft.com/office/officeart/2005/8/layout/list1"/>
    <dgm:cxn modelId="{214D0AA5-18C8-4A2F-967C-C05A4E8BA256}" type="presParOf" srcId="{00DFFD2D-F8BF-4843-9E0A-07324453B8BB}" destId="{EDE67B22-78BF-4D96-9B1C-147F2A0E69EE}" srcOrd="0" destOrd="0" presId="urn:microsoft.com/office/officeart/2005/8/layout/list1"/>
    <dgm:cxn modelId="{ED7E3210-DC74-4DE2-97EE-492964504D4C}" type="presParOf" srcId="{00DFFD2D-F8BF-4843-9E0A-07324453B8BB}" destId="{B58093B8-E099-43F5-B0F7-43DE8B5ECAA1}" srcOrd="1" destOrd="0" presId="urn:microsoft.com/office/officeart/2005/8/layout/list1"/>
    <dgm:cxn modelId="{1E5A737F-6CEE-4CE4-B139-F597A13A87EC}" type="presParOf" srcId="{9199B498-800A-4B08-B94A-432BF31B8DED}" destId="{11B97200-C668-473B-88B5-FF259EFE8B10}" srcOrd="1" destOrd="0" presId="urn:microsoft.com/office/officeart/2005/8/layout/list1"/>
    <dgm:cxn modelId="{B82E7CBE-1248-4B2C-B7B2-FED4DB277820}" type="presParOf" srcId="{9199B498-800A-4B08-B94A-432BF31B8DED}" destId="{DE882C3C-403B-450F-8B14-A28CE8047DC1}" srcOrd="2" destOrd="0" presId="urn:microsoft.com/office/officeart/2005/8/layout/list1"/>
    <dgm:cxn modelId="{5AA60C3F-6591-476A-8F31-4C0FCFDB53B5}" type="presParOf" srcId="{9199B498-800A-4B08-B94A-432BF31B8DED}" destId="{A5939790-CE99-4A3F-9735-EC8DFB3A1D50}" srcOrd="3" destOrd="0" presId="urn:microsoft.com/office/officeart/2005/8/layout/list1"/>
    <dgm:cxn modelId="{41B9358B-506F-4E22-BA62-8296BCCD402A}" type="presParOf" srcId="{9199B498-800A-4B08-B94A-432BF31B8DED}" destId="{C0389279-B3D8-4705-AAB1-136B38764079}" srcOrd="4" destOrd="0" presId="urn:microsoft.com/office/officeart/2005/8/layout/list1"/>
    <dgm:cxn modelId="{5046CC48-EEB7-48D9-AC8A-C5FE2EEAA55B}" type="presParOf" srcId="{C0389279-B3D8-4705-AAB1-136B38764079}" destId="{136F80D2-9C83-4A4E-87A0-EF177235D380}" srcOrd="0" destOrd="0" presId="urn:microsoft.com/office/officeart/2005/8/layout/list1"/>
    <dgm:cxn modelId="{1CECF5F0-00F2-4652-86A8-BA9A3E68AFD9}" type="presParOf" srcId="{C0389279-B3D8-4705-AAB1-136B38764079}" destId="{164D5C66-26BE-4B4F-9080-A58DF900D3B2}" srcOrd="1" destOrd="0" presId="urn:microsoft.com/office/officeart/2005/8/layout/list1"/>
    <dgm:cxn modelId="{2869E63F-E09B-4BD5-97C5-68D35992BCD2}" type="presParOf" srcId="{9199B498-800A-4B08-B94A-432BF31B8DED}" destId="{D4318056-E082-4531-843C-173E31661F25}" srcOrd="5" destOrd="0" presId="urn:microsoft.com/office/officeart/2005/8/layout/list1"/>
    <dgm:cxn modelId="{2712CD20-B11F-47E1-81F8-C8DE41C9D796}" type="presParOf" srcId="{9199B498-800A-4B08-B94A-432BF31B8DED}" destId="{81525638-E863-4DA3-979C-01E67F6236CD}" srcOrd="6" destOrd="0" presId="urn:microsoft.com/office/officeart/2005/8/layout/list1"/>
    <dgm:cxn modelId="{8381B973-8C17-43FC-8D92-E602C43C59F3}" type="presParOf" srcId="{9199B498-800A-4B08-B94A-432BF31B8DED}" destId="{B6720756-F47C-4847-8224-23463CFFA4E8}" srcOrd="7" destOrd="0" presId="urn:microsoft.com/office/officeart/2005/8/layout/list1"/>
    <dgm:cxn modelId="{7DDFAAB7-420C-4321-9C46-41D479AF8D50}" type="presParOf" srcId="{9199B498-800A-4B08-B94A-432BF31B8DED}" destId="{B6906495-CEE7-4B37-A36E-4F9250F47A61}" srcOrd="8" destOrd="0" presId="urn:microsoft.com/office/officeart/2005/8/layout/list1"/>
    <dgm:cxn modelId="{B7BCB940-CACA-4368-90B9-D41FE759D4C2}" type="presParOf" srcId="{B6906495-CEE7-4B37-A36E-4F9250F47A61}" destId="{506D66F0-DBD3-4ED2-8E07-BDAC49AE9EF6}" srcOrd="0" destOrd="0" presId="urn:microsoft.com/office/officeart/2005/8/layout/list1"/>
    <dgm:cxn modelId="{CEA2E4FB-1602-4A25-8339-71B9A37FBD08}" type="presParOf" srcId="{B6906495-CEE7-4B37-A36E-4F9250F47A61}" destId="{2F98AB9F-8AB2-4CDC-A739-F5F2D14CF4AE}" srcOrd="1" destOrd="0" presId="urn:microsoft.com/office/officeart/2005/8/layout/list1"/>
    <dgm:cxn modelId="{81D7F364-F0F0-40DB-B599-BEC5B2FDE255}" type="presParOf" srcId="{9199B498-800A-4B08-B94A-432BF31B8DED}" destId="{8CDE432D-98B5-4DA8-96A9-58FC3796E001}" srcOrd="9" destOrd="0" presId="urn:microsoft.com/office/officeart/2005/8/layout/list1"/>
    <dgm:cxn modelId="{4FE846C2-E608-49D4-B615-2F0A6D306982}" type="presParOf" srcId="{9199B498-800A-4B08-B94A-432BF31B8DED}" destId="{CA4D48BA-8BFE-4011-9BBA-3123538926CE}" srcOrd="10" destOrd="0" presId="urn:microsoft.com/office/officeart/2005/8/layout/list1"/>
    <dgm:cxn modelId="{C242CD1A-F91B-415D-8386-4259D18672ED}" type="presParOf" srcId="{9199B498-800A-4B08-B94A-432BF31B8DED}" destId="{2002EEDD-1DE5-461D-8CB4-9493277EC049}" srcOrd="11" destOrd="0" presId="urn:microsoft.com/office/officeart/2005/8/layout/list1"/>
    <dgm:cxn modelId="{E0123BD2-88AC-43B6-9BE3-985B57634C7F}" type="presParOf" srcId="{9199B498-800A-4B08-B94A-432BF31B8DED}" destId="{4FF8DBDB-94D8-4E40-98B2-1EB931443D5B}" srcOrd="12" destOrd="0" presId="urn:microsoft.com/office/officeart/2005/8/layout/list1"/>
    <dgm:cxn modelId="{BFF15117-5E4F-457F-B21B-6A5BC817BE98}" type="presParOf" srcId="{4FF8DBDB-94D8-4E40-98B2-1EB931443D5B}" destId="{9D767871-E6C9-444C-AD4E-05A28488AA75}" srcOrd="0" destOrd="0" presId="urn:microsoft.com/office/officeart/2005/8/layout/list1"/>
    <dgm:cxn modelId="{B2B3EC87-6401-48EC-9D24-EC4F309DEBF0}" type="presParOf" srcId="{4FF8DBDB-94D8-4E40-98B2-1EB931443D5B}" destId="{38A3DFE5-AF7E-468D-A84F-2D1DC09F5B87}" srcOrd="1" destOrd="0" presId="urn:microsoft.com/office/officeart/2005/8/layout/list1"/>
    <dgm:cxn modelId="{CA7B2F4F-CF5D-4537-9401-57A9551CA942}" type="presParOf" srcId="{9199B498-800A-4B08-B94A-432BF31B8DED}" destId="{62E9D654-0F23-470E-BF16-902A0092A8FD}" srcOrd="13" destOrd="0" presId="urn:microsoft.com/office/officeart/2005/8/layout/list1"/>
    <dgm:cxn modelId="{BAD041A9-66C1-4B9F-BD1F-F9E956DE9BA4}" type="presParOf" srcId="{9199B498-800A-4B08-B94A-432BF31B8DED}" destId="{12C4308E-2D92-41FE-AB76-C34401DDAE0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58FA54-0A00-4EA1-A142-9E5FFC433C99}"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s-CL"/>
        </a:p>
      </dgm:t>
    </dgm:pt>
    <dgm:pt modelId="{D8528FA8-2C95-4359-A08B-32A8A32DD200}">
      <dgm:prSet phldrT="[Texto]"/>
      <dgm:spPr/>
      <dgm:t>
        <a:bodyPr/>
        <a:lstStyle/>
        <a:p>
          <a:r>
            <a:rPr lang="es-MX" dirty="0" smtClean="0">
              <a:solidFill>
                <a:schemeClr val="tx1"/>
              </a:solidFill>
            </a:rPr>
            <a:t>Abordar los contenidos en contextos que le den sentido.</a:t>
          </a:r>
          <a:endParaRPr lang="es-CL" dirty="0">
            <a:solidFill>
              <a:schemeClr val="tx1"/>
            </a:solidFill>
          </a:endParaRPr>
        </a:p>
      </dgm:t>
    </dgm:pt>
    <dgm:pt modelId="{DD990EA6-4374-479A-8449-00C4AA012241}" type="parTrans" cxnId="{8DC74ECA-E90D-4042-BDCA-340FEB593D30}">
      <dgm:prSet/>
      <dgm:spPr/>
      <dgm:t>
        <a:bodyPr/>
        <a:lstStyle/>
        <a:p>
          <a:endParaRPr lang="es-CL"/>
        </a:p>
      </dgm:t>
    </dgm:pt>
    <dgm:pt modelId="{E60270D6-010E-40D3-B14A-D13ADA63AC4C}" type="sibTrans" cxnId="{8DC74ECA-E90D-4042-BDCA-340FEB593D30}">
      <dgm:prSet/>
      <dgm:spPr/>
      <dgm:t>
        <a:bodyPr/>
        <a:lstStyle/>
        <a:p>
          <a:endParaRPr lang="es-CL"/>
        </a:p>
      </dgm:t>
    </dgm:pt>
    <dgm:pt modelId="{D4F96E47-55F0-426F-849B-E5F3FF15D48C}">
      <dgm:prSet phldrT="[Texto]"/>
      <dgm:spPr/>
      <dgm:t>
        <a:bodyPr/>
        <a:lstStyle/>
        <a:p>
          <a:r>
            <a:rPr lang="es-MX" dirty="0" smtClean="0">
              <a:solidFill>
                <a:schemeClr val="tx1"/>
              </a:solidFill>
            </a:rPr>
            <a:t>Impulsar a los estudiantes a recurrir a sus conocimientos previos, intereses y experiencias, apelar a su contexto.</a:t>
          </a:r>
          <a:endParaRPr lang="es-CL" dirty="0">
            <a:solidFill>
              <a:schemeClr val="tx1"/>
            </a:solidFill>
          </a:endParaRPr>
        </a:p>
      </dgm:t>
    </dgm:pt>
    <dgm:pt modelId="{36918F22-FD30-428C-898B-1D512B303D62}" type="parTrans" cxnId="{33547234-AB65-4DDD-8019-D72A5F5558EA}">
      <dgm:prSet/>
      <dgm:spPr/>
      <dgm:t>
        <a:bodyPr/>
        <a:lstStyle/>
        <a:p>
          <a:endParaRPr lang="es-CL"/>
        </a:p>
      </dgm:t>
    </dgm:pt>
    <dgm:pt modelId="{806D6CCB-4EA9-40CF-BF9C-33C1F3A2FD39}" type="sibTrans" cxnId="{33547234-AB65-4DDD-8019-D72A5F5558EA}">
      <dgm:prSet/>
      <dgm:spPr/>
      <dgm:t>
        <a:bodyPr/>
        <a:lstStyle/>
        <a:p>
          <a:endParaRPr lang="es-CL"/>
        </a:p>
      </dgm:t>
    </dgm:pt>
    <dgm:pt modelId="{FC5A8E08-EEC1-4E73-97F0-5D7CF2CBF56F}">
      <dgm:prSet phldrT="[Texto]"/>
      <dgm:spPr/>
      <dgm:t>
        <a:bodyPr/>
        <a:lstStyle/>
        <a:p>
          <a:r>
            <a:rPr lang="es-MX" dirty="0" smtClean="0">
              <a:solidFill>
                <a:schemeClr val="tx1"/>
              </a:solidFill>
            </a:rPr>
            <a:t>aplicar los contenidos a situaciones reales.</a:t>
          </a:r>
          <a:endParaRPr lang="es-CL" dirty="0">
            <a:solidFill>
              <a:schemeClr val="tx1"/>
            </a:solidFill>
          </a:endParaRPr>
        </a:p>
      </dgm:t>
    </dgm:pt>
    <dgm:pt modelId="{18249DA1-EE0C-4EA1-B940-519AA035C65B}" type="parTrans" cxnId="{B914ADCB-0A12-4FC1-858B-BAA7F301B7CD}">
      <dgm:prSet/>
      <dgm:spPr/>
      <dgm:t>
        <a:bodyPr/>
        <a:lstStyle/>
        <a:p>
          <a:endParaRPr lang="es-CL"/>
        </a:p>
      </dgm:t>
    </dgm:pt>
    <dgm:pt modelId="{F9092F15-23B6-4056-956B-343B2E5F7B51}" type="sibTrans" cxnId="{B914ADCB-0A12-4FC1-858B-BAA7F301B7CD}">
      <dgm:prSet/>
      <dgm:spPr/>
      <dgm:t>
        <a:bodyPr/>
        <a:lstStyle/>
        <a:p>
          <a:endParaRPr lang="es-CL"/>
        </a:p>
      </dgm:t>
    </dgm:pt>
    <dgm:pt modelId="{9B4CBBEC-514A-488A-BAD5-FD741F8749B5}">
      <dgm:prSet phldrT="[Texto]"/>
      <dgm:spPr/>
      <dgm:t>
        <a:bodyPr/>
        <a:lstStyle/>
        <a:p>
          <a:r>
            <a:rPr lang="es-MX" dirty="0" smtClean="0">
              <a:solidFill>
                <a:schemeClr val="tx1"/>
              </a:solidFill>
            </a:rPr>
            <a:t>Establecer relaciones con otros subsectores de aprendizaje.</a:t>
          </a:r>
          <a:endParaRPr lang="es-CL" dirty="0">
            <a:solidFill>
              <a:schemeClr val="tx1"/>
            </a:solidFill>
          </a:endParaRPr>
        </a:p>
      </dgm:t>
    </dgm:pt>
    <dgm:pt modelId="{5C165AE1-2360-4FBF-AEF4-C73497D7B95B}" type="parTrans" cxnId="{232FF2CF-0E60-40DA-8156-E7E2129E4983}">
      <dgm:prSet/>
      <dgm:spPr/>
      <dgm:t>
        <a:bodyPr/>
        <a:lstStyle/>
        <a:p>
          <a:endParaRPr lang="es-CL"/>
        </a:p>
      </dgm:t>
    </dgm:pt>
    <dgm:pt modelId="{C5C85503-25B5-4C1E-8490-84C93B2A4D5A}" type="sibTrans" cxnId="{232FF2CF-0E60-40DA-8156-E7E2129E4983}">
      <dgm:prSet/>
      <dgm:spPr/>
      <dgm:t>
        <a:bodyPr/>
        <a:lstStyle/>
        <a:p>
          <a:endParaRPr lang="es-CL"/>
        </a:p>
      </dgm:t>
    </dgm:pt>
    <dgm:pt modelId="{650C09CC-9638-4216-93D5-938D3972D1FC}" type="pres">
      <dgm:prSet presAssocID="{EA58FA54-0A00-4EA1-A142-9E5FFC433C99}" presName="diagram" presStyleCnt="0">
        <dgm:presLayoutVars>
          <dgm:dir/>
          <dgm:resizeHandles val="exact"/>
        </dgm:presLayoutVars>
      </dgm:prSet>
      <dgm:spPr/>
      <dgm:t>
        <a:bodyPr/>
        <a:lstStyle/>
        <a:p>
          <a:endParaRPr lang="es-CL"/>
        </a:p>
      </dgm:t>
    </dgm:pt>
    <dgm:pt modelId="{722039B6-5492-44FE-B000-D57F8EB6254A}" type="pres">
      <dgm:prSet presAssocID="{D8528FA8-2C95-4359-A08B-32A8A32DD200}" presName="node" presStyleLbl="node1" presStyleIdx="0" presStyleCnt="4">
        <dgm:presLayoutVars>
          <dgm:bulletEnabled val="1"/>
        </dgm:presLayoutVars>
      </dgm:prSet>
      <dgm:spPr/>
      <dgm:t>
        <a:bodyPr/>
        <a:lstStyle/>
        <a:p>
          <a:endParaRPr lang="es-CL"/>
        </a:p>
      </dgm:t>
    </dgm:pt>
    <dgm:pt modelId="{CE40A7A1-A379-4031-8684-B4A2C83C6F6F}" type="pres">
      <dgm:prSet presAssocID="{E60270D6-010E-40D3-B14A-D13ADA63AC4C}" presName="sibTrans" presStyleCnt="0"/>
      <dgm:spPr/>
    </dgm:pt>
    <dgm:pt modelId="{6A9F92CB-7D85-4F57-9050-1F25C524A3CE}" type="pres">
      <dgm:prSet presAssocID="{D4F96E47-55F0-426F-849B-E5F3FF15D48C}" presName="node" presStyleLbl="node1" presStyleIdx="1" presStyleCnt="4">
        <dgm:presLayoutVars>
          <dgm:bulletEnabled val="1"/>
        </dgm:presLayoutVars>
      </dgm:prSet>
      <dgm:spPr/>
      <dgm:t>
        <a:bodyPr/>
        <a:lstStyle/>
        <a:p>
          <a:endParaRPr lang="es-CL"/>
        </a:p>
      </dgm:t>
    </dgm:pt>
    <dgm:pt modelId="{3A01971C-BE29-43C9-952C-DF920CAFD6E8}" type="pres">
      <dgm:prSet presAssocID="{806D6CCB-4EA9-40CF-BF9C-33C1F3A2FD39}" presName="sibTrans" presStyleCnt="0"/>
      <dgm:spPr/>
    </dgm:pt>
    <dgm:pt modelId="{D9266787-9DFB-4E8E-9C87-B9E4885CA7B1}" type="pres">
      <dgm:prSet presAssocID="{FC5A8E08-EEC1-4E73-97F0-5D7CF2CBF56F}" presName="node" presStyleLbl="node1" presStyleIdx="2" presStyleCnt="4">
        <dgm:presLayoutVars>
          <dgm:bulletEnabled val="1"/>
        </dgm:presLayoutVars>
      </dgm:prSet>
      <dgm:spPr/>
      <dgm:t>
        <a:bodyPr/>
        <a:lstStyle/>
        <a:p>
          <a:endParaRPr lang="es-CL"/>
        </a:p>
      </dgm:t>
    </dgm:pt>
    <dgm:pt modelId="{8063DF3F-2864-4836-8FCD-8E504E006216}" type="pres">
      <dgm:prSet presAssocID="{F9092F15-23B6-4056-956B-343B2E5F7B51}" presName="sibTrans" presStyleCnt="0"/>
      <dgm:spPr/>
    </dgm:pt>
    <dgm:pt modelId="{5F14B0FB-64F0-4309-8AD3-73D742FBE26E}" type="pres">
      <dgm:prSet presAssocID="{9B4CBBEC-514A-488A-BAD5-FD741F8749B5}" presName="node" presStyleLbl="node1" presStyleIdx="3" presStyleCnt="4">
        <dgm:presLayoutVars>
          <dgm:bulletEnabled val="1"/>
        </dgm:presLayoutVars>
      </dgm:prSet>
      <dgm:spPr/>
      <dgm:t>
        <a:bodyPr/>
        <a:lstStyle/>
        <a:p>
          <a:endParaRPr lang="es-CL"/>
        </a:p>
      </dgm:t>
    </dgm:pt>
  </dgm:ptLst>
  <dgm:cxnLst>
    <dgm:cxn modelId="{4CCA2129-4208-4507-9136-5E8A85C3B05E}" type="presOf" srcId="{D8528FA8-2C95-4359-A08B-32A8A32DD200}" destId="{722039B6-5492-44FE-B000-D57F8EB6254A}" srcOrd="0" destOrd="0" presId="urn:microsoft.com/office/officeart/2005/8/layout/default"/>
    <dgm:cxn modelId="{B914ADCB-0A12-4FC1-858B-BAA7F301B7CD}" srcId="{EA58FA54-0A00-4EA1-A142-9E5FFC433C99}" destId="{FC5A8E08-EEC1-4E73-97F0-5D7CF2CBF56F}" srcOrd="2" destOrd="0" parTransId="{18249DA1-EE0C-4EA1-B940-519AA035C65B}" sibTransId="{F9092F15-23B6-4056-956B-343B2E5F7B51}"/>
    <dgm:cxn modelId="{D79DE029-CBFD-462E-BC5E-E5B46988FC26}" type="presOf" srcId="{D4F96E47-55F0-426F-849B-E5F3FF15D48C}" destId="{6A9F92CB-7D85-4F57-9050-1F25C524A3CE}" srcOrd="0" destOrd="0" presId="urn:microsoft.com/office/officeart/2005/8/layout/default"/>
    <dgm:cxn modelId="{842F5133-83EA-476E-B267-4435EF4BB860}" type="presOf" srcId="{FC5A8E08-EEC1-4E73-97F0-5D7CF2CBF56F}" destId="{D9266787-9DFB-4E8E-9C87-B9E4885CA7B1}" srcOrd="0" destOrd="0" presId="urn:microsoft.com/office/officeart/2005/8/layout/default"/>
    <dgm:cxn modelId="{33547234-AB65-4DDD-8019-D72A5F5558EA}" srcId="{EA58FA54-0A00-4EA1-A142-9E5FFC433C99}" destId="{D4F96E47-55F0-426F-849B-E5F3FF15D48C}" srcOrd="1" destOrd="0" parTransId="{36918F22-FD30-428C-898B-1D512B303D62}" sibTransId="{806D6CCB-4EA9-40CF-BF9C-33C1F3A2FD39}"/>
    <dgm:cxn modelId="{8DC74ECA-E90D-4042-BDCA-340FEB593D30}" srcId="{EA58FA54-0A00-4EA1-A142-9E5FFC433C99}" destId="{D8528FA8-2C95-4359-A08B-32A8A32DD200}" srcOrd="0" destOrd="0" parTransId="{DD990EA6-4374-479A-8449-00C4AA012241}" sibTransId="{E60270D6-010E-40D3-B14A-D13ADA63AC4C}"/>
    <dgm:cxn modelId="{232FF2CF-0E60-40DA-8156-E7E2129E4983}" srcId="{EA58FA54-0A00-4EA1-A142-9E5FFC433C99}" destId="{9B4CBBEC-514A-488A-BAD5-FD741F8749B5}" srcOrd="3" destOrd="0" parTransId="{5C165AE1-2360-4FBF-AEF4-C73497D7B95B}" sibTransId="{C5C85503-25B5-4C1E-8490-84C93B2A4D5A}"/>
    <dgm:cxn modelId="{E33A5492-F52D-4CA8-8099-8E801F9D139D}" type="presOf" srcId="{9B4CBBEC-514A-488A-BAD5-FD741F8749B5}" destId="{5F14B0FB-64F0-4309-8AD3-73D742FBE26E}" srcOrd="0" destOrd="0" presId="urn:microsoft.com/office/officeart/2005/8/layout/default"/>
    <dgm:cxn modelId="{07F50D2D-7A0A-4F28-8C7E-0180A247B353}" type="presOf" srcId="{EA58FA54-0A00-4EA1-A142-9E5FFC433C99}" destId="{650C09CC-9638-4216-93D5-938D3972D1FC}" srcOrd="0" destOrd="0" presId="urn:microsoft.com/office/officeart/2005/8/layout/default"/>
    <dgm:cxn modelId="{9FC89143-4DB6-4839-88F6-8FDE13EF781C}" type="presParOf" srcId="{650C09CC-9638-4216-93D5-938D3972D1FC}" destId="{722039B6-5492-44FE-B000-D57F8EB6254A}" srcOrd="0" destOrd="0" presId="urn:microsoft.com/office/officeart/2005/8/layout/default"/>
    <dgm:cxn modelId="{35C4981F-525C-4A94-8FBE-FDEC665D008C}" type="presParOf" srcId="{650C09CC-9638-4216-93D5-938D3972D1FC}" destId="{CE40A7A1-A379-4031-8684-B4A2C83C6F6F}" srcOrd="1" destOrd="0" presId="urn:microsoft.com/office/officeart/2005/8/layout/default"/>
    <dgm:cxn modelId="{F2CCCA80-199C-42B7-953A-493714BB2071}" type="presParOf" srcId="{650C09CC-9638-4216-93D5-938D3972D1FC}" destId="{6A9F92CB-7D85-4F57-9050-1F25C524A3CE}" srcOrd="2" destOrd="0" presId="urn:microsoft.com/office/officeart/2005/8/layout/default"/>
    <dgm:cxn modelId="{8F48982B-DC9F-4164-ACC5-EA56F2F1D560}" type="presParOf" srcId="{650C09CC-9638-4216-93D5-938D3972D1FC}" destId="{3A01971C-BE29-43C9-952C-DF920CAFD6E8}" srcOrd="3" destOrd="0" presId="urn:microsoft.com/office/officeart/2005/8/layout/default"/>
    <dgm:cxn modelId="{0458356C-6AFC-4B03-9342-DA8132FEA764}" type="presParOf" srcId="{650C09CC-9638-4216-93D5-938D3972D1FC}" destId="{D9266787-9DFB-4E8E-9C87-B9E4885CA7B1}" srcOrd="4" destOrd="0" presId="urn:microsoft.com/office/officeart/2005/8/layout/default"/>
    <dgm:cxn modelId="{6453716C-E032-429C-B78E-5BE1FCEE70C3}" type="presParOf" srcId="{650C09CC-9638-4216-93D5-938D3972D1FC}" destId="{8063DF3F-2864-4836-8FCD-8E504E006216}" srcOrd="5" destOrd="0" presId="urn:microsoft.com/office/officeart/2005/8/layout/default"/>
    <dgm:cxn modelId="{9EB351A8-F857-4B06-8875-EEAB1C25D069}" type="presParOf" srcId="{650C09CC-9638-4216-93D5-938D3972D1FC}" destId="{5F14B0FB-64F0-4309-8AD3-73D742FBE26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E6F30F-33DD-4A34-8BE8-E4FE6117E8B4}"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s-CL"/>
        </a:p>
      </dgm:t>
    </dgm:pt>
    <dgm:pt modelId="{5EA3D851-4C12-4C48-B3C3-9A303BD7D21A}">
      <dgm:prSet phldrT="[Texto]" custT="1"/>
      <dgm:spPr/>
      <dgm:t>
        <a:bodyPr/>
        <a:lstStyle/>
        <a:p>
          <a:r>
            <a:rPr lang="es-MX" sz="1800" dirty="0" smtClean="0">
              <a:solidFill>
                <a:schemeClr val="tx1"/>
              </a:solidFill>
            </a:rPr>
            <a:t>C.5.1. Incentivar a los estudiantes a establecer relaciones y ubicar en contextos el conocimiento de objetos, eventos y fenómenos, desde la perspectiva </a:t>
          </a:r>
          <a:r>
            <a:rPr lang="es-CL" sz="1800" dirty="0" smtClean="0">
              <a:solidFill>
                <a:schemeClr val="tx1"/>
              </a:solidFill>
            </a:rPr>
            <a:t>de los distintos subsectores.</a:t>
          </a:r>
          <a:endParaRPr lang="es-CL" sz="1800" dirty="0">
            <a:solidFill>
              <a:schemeClr val="tx1"/>
            </a:solidFill>
          </a:endParaRPr>
        </a:p>
      </dgm:t>
    </dgm:pt>
    <dgm:pt modelId="{F5A34680-C252-4F9C-A581-63E985990174}" type="parTrans" cxnId="{D68E76B8-2D10-47AB-8693-525E2AE0C823}">
      <dgm:prSet/>
      <dgm:spPr/>
      <dgm:t>
        <a:bodyPr/>
        <a:lstStyle/>
        <a:p>
          <a:endParaRPr lang="es-CL"/>
        </a:p>
      </dgm:t>
    </dgm:pt>
    <dgm:pt modelId="{1E7AB574-4214-49D6-9E3F-DBC7350BC9F9}" type="sibTrans" cxnId="{D68E76B8-2D10-47AB-8693-525E2AE0C823}">
      <dgm:prSet/>
      <dgm:spPr/>
      <dgm:t>
        <a:bodyPr/>
        <a:lstStyle/>
        <a:p>
          <a:endParaRPr lang="es-CL"/>
        </a:p>
      </dgm:t>
    </dgm:pt>
    <dgm:pt modelId="{01B8C371-D6CD-4A91-A466-BC2B9436843F}">
      <dgm:prSet phldrT="[Texto]" custT="1"/>
      <dgm:spPr/>
      <dgm:t>
        <a:bodyPr/>
        <a:lstStyle/>
        <a:p>
          <a:r>
            <a:rPr lang="es-MX" sz="1800" dirty="0" smtClean="0">
              <a:solidFill>
                <a:schemeClr val="tx1"/>
              </a:solidFill>
            </a:rPr>
            <a:t>C.5.2. Formular preguntas y problemas y concede el tiempo necesario para resolverlos.</a:t>
          </a:r>
          <a:endParaRPr lang="es-CL" sz="1800" dirty="0">
            <a:solidFill>
              <a:schemeClr val="tx1"/>
            </a:solidFill>
          </a:endParaRPr>
        </a:p>
      </dgm:t>
    </dgm:pt>
    <dgm:pt modelId="{AB4039D8-622D-4792-8280-54601DA157C5}" type="parTrans" cxnId="{EDE77D8C-0073-45AB-B1E2-1F465B97E98E}">
      <dgm:prSet/>
      <dgm:spPr/>
      <dgm:t>
        <a:bodyPr/>
        <a:lstStyle/>
        <a:p>
          <a:endParaRPr lang="es-CL"/>
        </a:p>
      </dgm:t>
    </dgm:pt>
    <dgm:pt modelId="{D13CC5EF-2B14-4B6F-AC69-7C77533975A7}" type="sibTrans" cxnId="{EDE77D8C-0073-45AB-B1E2-1F465B97E98E}">
      <dgm:prSet/>
      <dgm:spPr/>
      <dgm:t>
        <a:bodyPr/>
        <a:lstStyle/>
        <a:p>
          <a:endParaRPr lang="es-CL"/>
        </a:p>
      </dgm:t>
    </dgm:pt>
    <dgm:pt modelId="{0D8825CA-125A-4785-A1D5-B6B1E10D34ED}">
      <dgm:prSet phldrT="[Texto]" custT="1"/>
      <dgm:spPr/>
      <dgm:t>
        <a:bodyPr/>
        <a:lstStyle/>
        <a:p>
          <a:r>
            <a:rPr lang="es-MX" sz="1800" dirty="0" smtClean="0">
              <a:solidFill>
                <a:schemeClr val="tx1"/>
              </a:solidFill>
            </a:rPr>
            <a:t>C.5.3. Abordar los errores no como fracasos, sino como ocasiones para enriquecer el proceso de aprendizaje.</a:t>
          </a:r>
          <a:endParaRPr lang="es-CL" sz="1800" dirty="0">
            <a:solidFill>
              <a:schemeClr val="tx1"/>
            </a:solidFill>
          </a:endParaRPr>
        </a:p>
      </dgm:t>
    </dgm:pt>
    <dgm:pt modelId="{6AF6E9A1-3A8F-402C-93B8-752F1F6F7F76}" type="parTrans" cxnId="{35E51F77-F479-49B6-B8FD-E0678FADEDD2}">
      <dgm:prSet/>
      <dgm:spPr/>
      <dgm:t>
        <a:bodyPr/>
        <a:lstStyle/>
        <a:p>
          <a:endParaRPr lang="es-CL"/>
        </a:p>
      </dgm:t>
    </dgm:pt>
    <dgm:pt modelId="{41A15F46-1553-4AB3-B238-D995F0F1E4A3}" type="sibTrans" cxnId="{35E51F77-F479-49B6-B8FD-E0678FADEDD2}">
      <dgm:prSet/>
      <dgm:spPr/>
      <dgm:t>
        <a:bodyPr/>
        <a:lstStyle/>
        <a:p>
          <a:endParaRPr lang="es-CL"/>
        </a:p>
      </dgm:t>
    </dgm:pt>
    <dgm:pt modelId="{72A63657-F936-46D7-A3BF-40A644666371}">
      <dgm:prSet phldrT="[Texto]" custT="1"/>
      <dgm:spPr/>
      <dgm:t>
        <a:bodyPr/>
        <a:lstStyle/>
        <a:p>
          <a:r>
            <a:rPr lang="es-MX" sz="1800" dirty="0" smtClean="0">
              <a:solidFill>
                <a:schemeClr val="tx1"/>
              </a:solidFill>
            </a:rPr>
            <a:t>C.5.4. Orientar a los estudiantes hacia temáticas ligadas a los objetivos transversales del currículum, con el fin de favorecer su proceso de construcción de valores.</a:t>
          </a:r>
          <a:endParaRPr lang="es-CL" sz="1800" dirty="0">
            <a:solidFill>
              <a:schemeClr val="tx1"/>
            </a:solidFill>
          </a:endParaRPr>
        </a:p>
      </dgm:t>
    </dgm:pt>
    <dgm:pt modelId="{8DE6A82C-F710-40C1-A714-E09F67EBECD1}" type="parTrans" cxnId="{91DB18FC-9AE0-4696-BF9A-735D4351811F}">
      <dgm:prSet/>
      <dgm:spPr/>
      <dgm:t>
        <a:bodyPr/>
        <a:lstStyle/>
        <a:p>
          <a:endParaRPr lang="es-CL"/>
        </a:p>
      </dgm:t>
    </dgm:pt>
    <dgm:pt modelId="{140CCD7E-6D12-4BA3-80BF-31B4A5B1F1AA}" type="sibTrans" cxnId="{91DB18FC-9AE0-4696-BF9A-735D4351811F}">
      <dgm:prSet/>
      <dgm:spPr/>
      <dgm:t>
        <a:bodyPr/>
        <a:lstStyle/>
        <a:p>
          <a:endParaRPr lang="es-CL"/>
        </a:p>
      </dgm:t>
    </dgm:pt>
    <dgm:pt modelId="{36D2B8C3-58D4-4F92-9E4C-302261F50B55}">
      <dgm:prSet custT="1"/>
      <dgm:spPr/>
      <dgm:t>
        <a:bodyPr/>
        <a:lstStyle/>
        <a:p>
          <a:r>
            <a:rPr lang="es-MX" sz="1800" dirty="0" smtClean="0">
              <a:solidFill>
                <a:schemeClr val="tx1"/>
              </a:solidFill>
            </a:rPr>
            <a:t>C.5.5. Promueve la utilización de un lenguaje oral y escrito gradualmente más preciso y pertinente.</a:t>
          </a:r>
          <a:endParaRPr lang="es-CL" sz="1800" dirty="0" smtClean="0">
            <a:solidFill>
              <a:schemeClr val="tx1"/>
            </a:solidFill>
          </a:endParaRPr>
        </a:p>
      </dgm:t>
    </dgm:pt>
    <dgm:pt modelId="{4D014ADE-351F-4111-95E5-CFA91E0F8CAC}" type="parTrans" cxnId="{7BAC54FA-AEDF-48B5-A676-3020EF289E1E}">
      <dgm:prSet/>
      <dgm:spPr/>
      <dgm:t>
        <a:bodyPr/>
        <a:lstStyle/>
        <a:p>
          <a:endParaRPr lang="es-CL"/>
        </a:p>
      </dgm:t>
    </dgm:pt>
    <dgm:pt modelId="{3B2D0945-7A05-4589-8AA1-0789F5C5BE39}" type="sibTrans" cxnId="{7BAC54FA-AEDF-48B5-A676-3020EF289E1E}">
      <dgm:prSet/>
      <dgm:spPr/>
      <dgm:t>
        <a:bodyPr/>
        <a:lstStyle/>
        <a:p>
          <a:endParaRPr lang="es-CL"/>
        </a:p>
      </dgm:t>
    </dgm:pt>
    <dgm:pt modelId="{9199B498-800A-4B08-B94A-432BF31B8DED}" type="pres">
      <dgm:prSet presAssocID="{72E6F30F-33DD-4A34-8BE8-E4FE6117E8B4}" presName="linear" presStyleCnt="0">
        <dgm:presLayoutVars>
          <dgm:dir/>
          <dgm:animLvl val="lvl"/>
          <dgm:resizeHandles val="exact"/>
        </dgm:presLayoutVars>
      </dgm:prSet>
      <dgm:spPr/>
      <dgm:t>
        <a:bodyPr/>
        <a:lstStyle/>
        <a:p>
          <a:endParaRPr lang="es-CL"/>
        </a:p>
      </dgm:t>
    </dgm:pt>
    <dgm:pt modelId="{00DFFD2D-F8BF-4843-9E0A-07324453B8BB}" type="pres">
      <dgm:prSet presAssocID="{5EA3D851-4C12-4C48-B3C3-9A303BD7D21A}" presName="parentLin" presStyleCnt="0"/>
      <dgm:spPr/>
    </dgm:pt>
    <dgm:pt modelId="{EDE67B22-78BF-4D96-9B1C-147F2A0E69EE}" type="pres">
      <dgm:prSet presAssocID="{5EA3D851-4C12-4C48-B3C3-9A303BD7D21A}" presName="parentLeftMargin" presStyleLbl="node1" presStyleIdx="0" presStyleCnt="5"/>
      <dgm:spPr/>
      <dgm:t>
        <a:bodyPr/>
        <a:lstStyle/>
        <a:p>
          <a:endParaRPr lang="es-CL"/>
        </a:p>
      </dgm:t>
    </dgm:pt>
    <dgm:pt modelId="{B58093B8-E099-43F5-B0F7-43DE8B5ECAA1}" type="pres">
      <dgm:prSet presAssocID="{5EA3D851-4C12-4C48-B3C3-9A303BD7D21A}" presName="parentText" presStyleLbl="node1" presStyleIdx="0" presStyleCnt="5" custScaleX="142997" custScaleY="200223">
        <dgm:presLayoutVars>
          <dgm:chMax val="0"/>
          <dgm:bulletEnabled val="1"/>
        </dgm:presLayoutVars>
      </dgm:prSet>
      <dgm:spPr/>
      <dgm:t>
        <a:bodyPr/>
        <a:lstStyle/>
        <a:p>
          <a:endParaRPr lang="es-CL"/>
        </a:p>
      </dgm:t>
    </dgm:pt>
    <dgm:pt modelId="{11B97200-C668-473B-88B5-FF259EFE8B10}" type="pres">
      <dgm:prSet presAssocID="{5EA3D851-4C12-4C48-B3C3-9A303BD7D21A}" presName="negativeSpace" presStyleCnt="0"/>
      <dgm:spPr/>
    </dgm:pt>
    <dgm:pt modelId="{DE882C3C-403B-450F-8B14-A28CE8047DC1}" type="pres">
      <dgm:prSet presAssocID="{5EA3D851-4C12-4C48-B3C3-9A303BD7D21A}" presName="childText" presStyleLbl="conFgAcc1" presStyleIdx="0" presStyleCnt="5">
        <dgm:presLayoutVars>
          <dgm:bulletEnabled val="1"/>
        </dgm:presLayoutVars>
      </dgm:prSet>
      <dgm:spPr/>
    </dgm:pt>
    <dgm:pt modelId="{A5939790-CE99-4A3F-9735-EC8DFB3A1D50}" type="pres">
      <dgm:prSet presAssocID="{1E7AB574-4214-49D6-9E3F-DBC7350BC9F9}" presName="spaceBetweenRectangles" presStyleCnt="0"/>
      <dgm:spPr/>
    </dgm:pt>
    <dgm:pt modelId="{C0389279-B3D8-4705-AAB1-136B38764079}" type="pres">
      <dgm:prSet presAssocID="{01B8C371-D6CD-4A91-A466-BC2B9436843F}" presName="parentLin" presStyleCnt="0"/>
      <dgm:spPr/>
    </dgm:pt>
    <dgm:pt modelId="{136F80D2-9C83-4A4E-87A0-EF177235D380}" type="pres">
      <dgm:prSet presAssocID="{01B8C371-D6CD-4A91-A466-BC2B9436843F}" presName="parentLeftMargin" presStyleLbl="node1" presStyleIdx="0" presStyleCnt="5"/>
      <dgm:spPr/>
      <dgm:t>
        <a:bodyPr/>
        <a:lstStyle/>
        <a:p>
          <a:endParaRPr lang="es-CL"/>
        </a:p>
      </dgm:t>
    </dgm:pt>
    <dgm:pt modelId="{164D5C66-26BE-4B4F-9080-A58DF900D3B2}" type="pres">
      <dgm:prSet presAssocID="{01B8C371-D6CD-4A91-A466-BC2B9436843F}" presName="parentText" presStyleLbl="node1" presStyleIdx="1" presStyleCnt="5" custScaleX="142857" custScaleY="138002">
        <dgm:presLayoutVars>
          <dgm:chMax val="0"/>
          <dgm:bulletEnabled val="1"/>
        </dgm:presLayoutVars>
      </dgm:prSet>
      <dgm:spPr/>
      <dgm:t>
        <a:bodyPr/>
        <a:lstStyle/>
        <a:p>
          <a:endParaRPr lang="es-CL"/>
        </a:p>
      </dgm:t>
    </dgm:pt>
    <dgm:pt modelId="{D4318056-E082-4531-843C-173E31661F25}" type="pres">
      <dgm:prSet presAssocID="{01B8C371-D6CD-4A91-A466-BC2B9436843F}" presName="negativeSpace" presStyleCnt="0"/>
      <dgm:spPr/>
    </dgm:pt>
    <dgm:pt modelId="{81525638-E863-4DA3-979C-01E67F6236CD}" type="pres">
      <dgm:prSet presAssocID="{01B8C371-D6CD-4A91-A466-BC2B9436843F}" presName="childText" presStyleLbl="conFgAcc1" presStyleIdx="1" presStyleCnt="5">
        <dgm:presLayoutVars>
          <dgm:bulletEnabled val="1"/>
        </dgm:presLayoutVars>
      </dgm:prSet>
      <dgm:spPr/>
    </dgm:pt>
    <dgm:pt modelId="{B6720756-F47C-4847-8224-23463CFFA4E8}" type="pres">
      <dgm:prSet presAssocID="{D13CC5EF-2B14-4B6F-AC69-7C77533975A7}" presName="spaceBetweenRectangles" presStyleCnt="0"/>
      <dgm:spPr/>
    </dgm:pt>
    <dgm:pt modelId="{B6906495-CEE7-4B37-A36E-4F9250F47A61}" type="pres">
      <dgm:prSet presAssocID="{0D8825CA-125A-4785-A1D5-B6B1E10D34ED}" presName="parentLin" presStyleCnt="0"/>
      <dgm:spPr/>
    </dgm:pt>
    <dgm:pt modelId="{506D66F0-DBD3-4ED2-8E07-BDAC49AE9EF6}" type="pres">
      <dgm:prSet presAssocID="{0D8825CA-125A-4785-A1D5-B6B1E10D34ED}" presName="parentLeftMargin" presStyleLbl="node1" presStyleIdx="1" presStyleCnt="5"/>
      <dgm:spPr/>
      <dgm:t>
        <a:bodyPr/>
        <a:lstStyle/>
        <a:p>
          <a:endParaRPr lang="es-CL"/>
        </a:p>
      </dgm:t>
    </dgm:pt>
    <dgm:pt modelId="{2F98AB9F-8AB2-4CDC-A739-F5F2D14CF4AE}" type="pres">
      <dgm:prSet presAssocID="{0D8825CA-125A-4785-A1D5-B6B1E10D34ED}" presName="parentText" presStyleLbl="node1" presStyleIdx="2" presStyleCnt="5" custScaleX="142997" custScaleY="154225">
        <dgm:presLayoutVars>
          <dgm:chMax val="0"/>
          <dgm:bulletEnabled val="1"/>
        </dgm:presLayoutVars>
      </dgm:prSet>
      <dgm:spPr/>
      <dgm:t>
        <a:bodyPr/>
        <a:lstStyle/>
        <a:p>
          <a:endParaRPr lang="es-CL"/>
        </a:p>
      </dgm:t>
    </dgm:pt>
    <dgm:pt modelId="{8CDE432D-98B5-4DA8-96A9-58FC3796E001}" type="pres">
      <dgm:prSet presAssocID="{0D8825CA-125A-4785-A1D5-B6B1E10D34ED}" presName="negativeSpace" presStyleCnt="0"/>
      <dgm:spPr/>
    </dgm:pt>
    <dgm:pt modelId="{CA4D48BA-8BFE-4011-9BBA-3123538926CE}" type="pres">
      <dgm:prSet presAssocID="{0D8825CA-125A-4785-A1D5-B6B1E10D34ED}" presName="childText" presStyleLbl="conFgAcc1" presStyleIdx="2" presStyleCnt="5">
        <dgm:presLayoutVars>
          <dgm:bulletEnabled val="1"/>
        </dgm:presLayoutVars>
      </dgm:prSet>
      <dgm:spPr/>
    </dgm:pt>
    <dgm:pt modelId="{2002EEDD-1DE5-461D-8CB4-9493277EC049}" type="pres">
      <dgm:prSet presAssocID="{41A15F46-1553-4AB3-B238-D995F0F1E4A3}" presName="spaceBetweenRectangles" presStyleCnt="0"/>
      <dgm:spPr/>
    </dgm:pt>
    <dgm:pt modelId="{4FF8DBDB-94D8-4E40-98B2-1EB931443D5B}" type="pres">
      <dgm:prSet presAssocID="{72A63657-F936-46D7-A3BF-40A644666371}" presName="parentLin" presStyleCnt="0"/>
      <dgm:spPr/>
    </dgm:pt>
    <dgm:pt modelId="{9D767871-E6C9-444C-AD4E-05A28488AA75}" type="pres">
      <dgm:prSet presAssocID="{72A63657-F936-46D7-A3BF-40A644666371}" presName="parentLeftMargin" presStyleLbl="node1" presStyleIdx="2" presStyleCnt="5"/>
      <dgm:spPr/>
      <dgm:t>
        <a:bodyPr/>
        <a:lstStyle/>
        <a:p>
          <a:endParaRPr lang="es-CL"/>
        </a:p>
      </dgm:t>
    </dgm:pt>
    <dgm:pt modelId="{38A3DFE5-AF7E-468D-A84F-2D1DC09F5B87}" type="pres">
      <dgm:prSet presAssocID="{72A63657-F936-46D7-A3BF-40A644666371}" presName="parentText" presStyleLbl="node1" presStyleIdx="3" presStyleCnt="5" custScaleX="155190" custScaleY="203692" custLinFactNeighborX="2389" custLinFactNeighborY="-1629">
        <dgm:presLayoutVars>
          <dgm:chMax val="0"/>
          <dgm:bulletEnabled val="1"/>
        </dgm:presLayoutVars>
      </dgm:prSet>
      <dgm:spPr/>
      <dgm:t>
        <a:bodyPr/>
        <a:lstStyle/>
        <a:p>
          <a:endParaRPr lang="es-CL"/>
        </a:p>
      </dgm:t>
    </dgm:pt>
    <dgm:pt modelId="{62E9D654-0F23-470E-BF16-902A0092A8FD}" type="pres">
      <dgm:prSet presAssocID="{72A63657-F936-46D7-A3BF-40A644666371}" presName="negativeSpace" presStyleCnt="0"/>
      <dgm:spPr/>
    </dgm:pt>
    <dgm:pt modelId="{12C4308E-2D92-41FE-AB76-C34401DDAE01}" type="pres">
      <dgm:prSet presAssocID="{72A63657-F936-46D7-A3BF-40A644666371}" presName="childText" presStyleLbl="conFgAcc1" presStyleIdx="3" presStyleCnt="5">
        <dgm:presLayoutVars>
          <dgm:bulletEnabled val="1"/>
        </dgm:presLayoutVars>
      </dgm:prSet>
      <dgm:spPr/>
    </dgm:pt>
    <dgm:pt modelId="{63C758ED-425A-49BB-B3EA-AF254F5168EA}" type="pres">
      <dgm:prSet presAssocID="{140CCD7E-6D12-4BA3-80BF-31B4A5B1F1AA}" presName="spaceBetweenRectangles" presStyleCnt="0"/>
      <dgm:spPr/>
    </dgm:pt>
    <dgm:pt modelId="{F17C121F-9ABD-4E6C-95A3-F6AC19ABE807}" type="pres">
      <dgm:prSet presAssocID="{36D2B8C3-58D4-4F92-9E4C-302261F50B55}" presName="parentLin" presStyleCnt="0"/>
      <dgm:spPr/>
    </dgm:pt>
    <dgm:pt modelId="{9E30F75D-0C5E-4DFA-BD6D-EBE47FC0CFD7}" type="pres">
      <dgm:prSet presAssocID="{36D2B8C3-58D4-4F92-9E4C-302261F50B55}" presName="parentLeftMargin" presStyleLbl="node1" presStyleIdx="3" presStyleCnt="5"/>
      <dgm:spPr/>
      <dgm:t>
        <a:bodyPr/>
        <a:lstStyle/>
        <a:p>
          <a:endParaRPr lang="es-CL"/>
        </a:p>
      </dgm:t>
    </dgm:pt>
    <dgm:pt modelId="{84847972-4D84-4331-8727-5CBB1A7DCDC0}" type="pres">
      <dgm:prSet presAssocID="{36D2B8C3-58D4-4F92-9E4C-302261F50B55}" presName="parentText" presStyleLbl="node1" presStyleIdx="4" presStyleCnt="5" custScaleX="142857" custScaleY="146045">
        <dgm:presLayoutVars>
          <dgm:chMax val="0"/>
          <dgm:bulletEnabled val="1"/>
        </dgm:presLayoutVars>
      </dgm:prSet>
      <dgm:spPr/>
      <dgm:t>
        <a:bodyPr/>
        <a:lstStyle/>
        <a:p>
          <a:endParaRPr lang="es-CL"/>
        </a:p>
      </dgm:t>
    </dgm:pt>
    <dgm:pt modelId="{E1218ECA-04B5-40FA-A866-DEC90362BEDC}" type="pres">
      <dgm:prSet presAssocID="{36D2B8C3-58D4-4F92-9E4C-302261F50B55}" presName="negativeSpace" presStyleCnt="0"/>
      <dgm:spPr/>
    </dgm:pt>
    <dgm:pt modelId="{1A59AD94-38D4-45C9-A5E4-59DA27779881}" type="pres">
      <dgm:prSet presAssocID="{36D2B8C3-58D4-4F92-9E4C-302261F50B55}" presName="childText" presStyleLbl="conFgAcc1" presStyleIdx="4" presStyleCnt="5">
        <dgm:presLayoutVars>
          <dgm:bulletEnabled val="1"/>
        </dgm:presLayoutVars>
      </dgm:prSet>
      <dgm:spPr/>
    </dgm:pt>
  </dgm:ptLst>
  <dgm:cxnLst>
    <dgm:cxn modelId="{91DB18FC-9AE0-4696-BF9A-735D4351811F}" srcId="{72E6F30F-33DD-4A34-8BE8-E4FE6117E8B4}" destId="{72A63657-F936-46D7-A3BF-40A644666371}" srcOrd="3" destOrd="0" parTransId="{8DE6A82C-F710-40C1-A714-E09F67EBECD1}" sibTransId="{140CCD7E-6D12-4BA3-80BF-31B4A5B1F1AA}"/>
    <dgm:cxn modelId="{35E51F77-F479-49B6-B8FD-E0678FADEDD2}" srcId="{72E6F30F-33DD-4A34-8BE8-E4FE6117E8B4}" destId="{0D8825CA-125A-4785-A1D5-B6B1E10D34ED}" srcOrd="2" destOrd="0" parTransId="{6AF6E9A1-3A8F-402C-93B8-752F1F6F7F76}" sibTransId="{41A15F46-1553-4AB3-B238-D995F0F1E4A3}"/>
    <dgm:cxn modelId="{7D2BB879-216C-4820-B840-D3DD4799F34F}" type="presOf" srcId="{72A63657-F936-46D7-A3BF-40A644666371}" destId="{9D767871-E6C9-444C-AD4E-05A28488AA75}" srcOrd="0" destOrd="0" presId="urn:microsoft.com/office/officeart/2005/8/layout/list1"/>
    <dgm:cxn modelId="{10EE10CA-EC74-429D-A22F-0EF0D0EA48BB}" type="presOf" srcId="{5EA3D851-4C12-4C48-B3C3-9A303BD7D21A}" destId="{B58093B8-E099-43F5-B0F7-43DE8B5ECAA1}" srcOrd="1" destOrd="0" presId="urn:microsoft.com/office/officeart/2005/8/layout/list1"/>
    <dgm:cxn modelId="{ADBF87CC-7DA6-4F97-8BD5-7AA6F10D973B}" type="presOf" srcId="{01B8C371-D6CD-4A91-A466-BC2B9436843F}" destId="{164D5C66-26BE-4B4F-9080-A58DF900D3B2}" srcOrd="1" destOrd="0" presId="urn:microsoft.com/office/officeart/2005/8/layout/list1"/>
    <dgm:cxn modelId="{26BDDE97-78FA-4E52-947C-7A0CCD5800F9}" type="presOf" srcId="{72A63657-F936-46D7-A3BF-40A644666371}" destId="{38A3DFE5-AF7E-468D-A84F-2D1DC09F5B87}" srcOrd="1" destOrd="0" presId="urn:microsoft.com/office/officeart/2005/8/layout/list1"/>
    <dgm:cxn modelId="{9C0B2CA2-E64B-43F0-BD6A-1DE3B5E9C4D8}" type="presOf" srcId="{5EA3D851-4C12-4C48-B3C3-9A303BD7D21A}" destId="{EDE67B22-78BF-4D96-9B1C-147F2A0E69EE}" srcOrd="0" destOrd="0" presId="urn:microsoft.com/office/officeart/2005/8/layout/list1"/>
    <dgm:cxn modelId="{EDE77D8C-0073-45AB-B1E2-1F465B97E98E}" srcId="{72E6F30F-33DD-4A34-8BE8-E4FE6117E8B4}" destId="{01B8C371-D6CD-4A91-A466-BC2B9436843F}" srcOrd="1" destOrd="0" parTransId="{AB4039D8-622D-4792-8280-54601DA157C5}" sibTransId="{D13CC5EF-2B14-4B6F-AC69-7C77533975A7}"/>
    <dgm:cxn modelId="{51980864-E241-44AD-99C4-FA4C5421A483}" type="presOf" srcId="{72E6F30F-33DD-4A34-8BE8-E4FE6117E8B4}" destId="{9199B498-800A-4B08-B94A-432BF31B8DED}" srcOrd="0" destOrd="0" presId="urn:microsoft.com/office/officeart/2005/8/layout/list1"/>
    <dgm:cxn modelId="{6B0716AC-338A-4C10-A5C9-A9D5FFA45462}" type="presOf" srcId="{0D8825CA-125A-4785-A1D5-B6B1E10D34ED}" destId="{2F98AB9F-8AB2-4CDC-A739-F5F2D14CF4AE}" srcOrd="1" destOrd="0" presId="urn:microsoft.com/office/officeart/2005/8/layout/list1"/>
    <dgm:cxn modelId="{7BAC54FA-AEDF-48B5-A676-3020EF289E1E}" srcId="{72E6F30F-33DD-4A34-8BE8-E4FE6117E8B4}" destId="{36D2B8C3-58D4-4F92-9E4C-302261F50B55}" srcOrd="4" destOrd="0" parTransId="{4D014ADE-351F-4111-95E5-CFA91E0F8CAC}" sibTransId="{3B2D0945-7A05-4589-8AA1-0789F5C5BE39}"/>
    <dgm:cxn modelId="{D04FA18D-0BF4-4EF7-9885-80DB381EB669}" type="presOf" srcId="{0D8825CA-125A-4785-A1D5-B6B1E10D34ED}" destId="{506D66F0-DBD3-4ED2-8E07-BDAC49AE9EF6}" srcOrd="0" destOrd="0" presId="urn:microsoft.com/office/officeart/2005/8/layout/list1"/>
    <dgm:cxn modelId="{D68E76B8-2D10-47AB-8693-525E2AE0C823}" srcId="{72E6F30F-33DD-4A34-8BE8-E4FE6117E8B4}" destId="{5EA3D851-4C12-4C48-B3C3-9A303BD7D21A}" srcOrd="0" destOrd="0" parTransId="{F5A34680-C252-4F9C-A581-63E985990174}" sibTransId="{1E7AB574-4214-49D6-9E3F-DBC7350BC9F9}"/>
    <dgm:cxn modelId="{0E3A3352-E7DB-431F-882E-133C262DD330}" type="presOf" srcId="{36D2B8C3-58D4-4F92-9E4C-302261F50B55}" destId="{9E30F75D-0C5E-4DFA-BD6D-EBE47FC0CFD7}" srcOrd="0" destOrd="0" presId="urn:microsoft.com/office/officeart/2005/8/layout/list1"/>
    <dgm:cxn modelId="{4D7B5905-1B1A-4874-BC00-83143A743B4C}" type="presOf" srcId="{01B8C371-D6CD-4A91-A466-BC2B9436843F}" destId="{136F80D2-9C83-4A4E-87A0-EF177235D380}" srcOrd="0" destOrd="0" presId="urn:microsoft.com/office/officeart/2005/8/layout/list1"/>
    <dgm:cxn modelId="{12EA85E3-F5B0-4FA1-8D32-5738CF5C8263}" type="presOf" srcId="{36D2B8C3-58D4-4F92-9E4C-302261F50B55}" destId="{84847972-4D84-4331-8727-5CBB1A7DCDC0}" srcOrd="1" destOrd="0" presId="urn:microsoft.com/office/officeart/2005/8/layout/list1"/>
    <dgm:cxn modelId="{B1E6EAC8-A0BB-40CA-AC3C-2E12ADD44D2C}" type="presParOf" srcId="{9199B498-800A-4B08-B94A-432BF31B8DED}" destId="{00DFFD2D-F8BF-4843-9E0A-07324453B8BB}" srcOrd="0" destOrd="0" presId="urn:microsoft.com/office/officeart/2005/8/layout/list1"/>
    <dgm:cxn modelId="{94FB9182-35CB-401F-83E0-4D3DC15E9CE9}" type="presParOf" srcId="{00DFFD2D-F8BF-4843-9E0A-07324453B8BB}" destId="{EDE67B22-78BF-4D96-9B1C-147F2A0E69EE}" srcOrd="0" destOrd="0" presId="urn:microsoft.com/office/officeart/2005/8/layout/list1"/>
    <dgm:cxn modelId="{18CC3BC6-C218-450A-BA1A-15822E6533AE}" type="presParOf" srcId="{00DFFD2D-F8BF-4843-9E0A-07324453B8BB}" destId="{B58093B8-E099-43F5-B0F7-43DE8B5ECAA1}" srcOrd="1" destOrd="0" presId="urn:microsoft.com/office/officeart/2005/8/layout/list1"/>
    <dgm:cxn modelId="{24621803-68EA-46F8-901D-36363EAB9581}" type="presParOf" srcId="{9199B498-800A-4B08-B94A-432BF31B8DED}" destId="{11B97200-C668-473B-88B5-FF259EFE8B10}" srcOrd="1" destOrd="0" presId="urn:microsoft.com/office/officeart/2005/8/layout/list1"/>
    <dgm:cxn modelId="{D51D0B54-D531-40DD-A2A2-DEC7E0B369DA}" type="presParOf" srcId="{9199B498-800A-4B08-B94A-432BF31B8DED}" destId="{DE882C3C-403B-450F-8B14-A28CE8047DC1}" srcOrd="2" destOrd="0" presId="urn:microsoft.com/office/officeart/2005/8/layout/list1"/>
    <dgm:cxn modelId="{64B34B8B-2BD4-469F-946D-84111B22DE9A}" type="presParOf" srcId="{9199B498-800A-4B08-B94A-432BF31B8DED}" destId="{A5939790-CE99-4A3F-9735-EC8DFB3A1D50}" srcOrd="3" destOrd="0" presId="urn:microsoft.com/office/officeart/2005/8/layout/list1"/>
    <dgm:cxn modelId="{71D769D3-0D14-4AB7-9300-5AAF5232E475}" type="presParOf" srcId="{9199B498-800A-4B08-B94A-432BF31B8DED}" destId="{C0389279-B3D8-4705-AAB1-136B38764079}" srcOrd="4" destOrd="0" presId="urn:microsoft.com/office/officeart/2005/8/layout/list1"/>
    <dgm:cxn modelId="{62C4C6D9-D15C-4FD6-92BB-CB4C0CDA7047}" type="presParOf" srcId="{C0389279-B3D8-4705-AAB1-136B38764079}" destId="{136F80D2-9C83-4A4E-87A0-EF177235D380}" srcOrd="0" destOrd="0" presId="urn:microsoft.com/office/officeart/2005/8/layout/list1"/>
    <dgm:cxn modelId="{AFFA368C-7281-4F5D-92B2-7EB7C75058FB}" type="presParOf" srcId="{C0389279-B3D8-4705-AAB1-136B38764079}" destId="{164D5C66-26BE-4B4F-9080-A58DF900D3B2}" srcOrd="1" destOrd="0" presId="urn:microsoft.com/office/officeart/2005/8/layout/list1"/>
    <dgm:cxn modelId="{572A2E17-6E6B-4690-A644-176686B41E82}" type="presParOf" srcId="{9199B498-800A-4B08-B94A-432BF31B8DED}" destId="{D4318056-E082-4531-843C-173E31661F25}" srcOrd="5" destOrd="0" presId="urn:microsoft.com/office/officeart/2005/8/layout/list1"/>
    <dgm:cxn modelId="{DBE22818-1ECA-4BC4-A026-0A00E6624D54}" type="presParOf" srcId="{9199B498-800A-4B08-B94A-432BF31B8DED}" destId="{81525638-E863-4DA3-979C-01E67F6236CD}" srcOrd="6" destOrd="0" presId="urn:microsoft.com/office/officeart/2005/8/layout/list1"/>
    <dgm:cxn modelId="{36655FB3-9F11-4563-8BB1-B8D9ABE6F73A}" type="presParOf" srcId="{9199B498-800A-4B08-B94A-432BF31B8DED}" destId="{B6720756-F47C-4847-8224-23463CFFA4E8}" srcOrd="7" destOrd="0" presId="urn:microsoft.com/office/officeart/2005/8/layout/list1"/>
    <dgm:cxn modelId="{BBB6D942-2D44-41FE-BF96-AC37AA984744}" type="presParOf" srcId="{9199B498-800A-4B08-B94A-432BF31B8DED}" destId="{B6906495-CEE7-4B37-A36E-4F9250F47A61}" srcOrd="8" destOrd="0" presId="urn:microsoft.com/office/officeart/2005/8/layout/list1"/>
    <dgm:cxn modelId="{8FEDFD44-3B0A-470D-9656-71E2F8C15AFA}" type="presParOf" srcId="{B6906495-CEE7-4B37-A36E-4F9250F47A61}" destId="{506D66F0-DBD3-4ED2-8E07-BDAC49AE9EF6}" srcOrd="0" destOrd="0" presId="urn:microsoft.com/office/officeart/2005/8/layout/list1"/>
    <dgm:cxn modelId="{4C193BE7-6EB4-4B21-B566-2BF18BA67A9E}" type="presParOf" srcId="{B6906495-CEE7-4B37-A36E-4F9250F47A61}" destId="{2F98AB9F-8AB2-4CDC-A739-F5F2D14CF4AE}" srcOrd="1" destOrd="0" presId="urn:microsoft.com/office/officeart/2005/8/layout/list1"/>
    <dgm:cxn modelId="{95DBC3F2-6999-40AB-950F-3F62BD347F0F}" type="presParOf" srcId="{9199B498-800A-4B08-B94A-432BF31B8DED}" destId="{8CDE432D-98B5-4DA8-96A9-58FC3796E001}" srcOrd="9" destOrd="0" presId="urn:microsoft.com/office/officeart/2005/8/layout/list1"/>
    <dgm:cxn modelId="{E8D2B7F3-1579-410C-A0F9-37497E567BFB}" type="presParOf" srcId="{9199B498-800A-4B08-B94A-432BF31B8DED}" destId="{CA4D48BA-8BFE-4011-9BBA-3123538926CE}" srcOrd="10" destOrd="0" presId="urn:microsoft.com/office/officeart/2005/8/layout/list1"/>
    <dgm:cxn modelId="{82F00940-20A8-4E5C-890C-D2E2644CBBAA}" type="presParOf" srcId="{9199B498-800A-4B08-B94A-432BF31B8DED}" destId="{2002EEDD-1DE5-461D-8CB4-9493277EC049}" srcOrd="11" destOrd="0" presId="urn:microsoft.com/office/officeart/2005/8/layout/list1"/>
    <dgm:cxn modelId="{F321EFFF-75D6-4303-9506-B8ABA1BACA5D}" type="presParOf" srcId="{9199B498-800A-4B08-B94A-432BF31B8DED}" destId="{4FF8DBDB-94D8-4E40-98B2-1EB931443D5B}" srcOrd="12" destOrd="0" presId="urn:microsoft.com/office/officeart/2005/8/layout/list1"/>
    <dgm:cxn modelId="{96D6BACE-4010-4D86-815C-81591CD1E1D8}" type="presParOf" srcId="{4FF8DBDB-94D8-4E40-98B2-1EB931443D5B}" destId="{9D767871-E6C9-444C-AD4E-05A28488AA75}" srcOrd="0" destOrd="0" presId="urn:microsoft.com/office/officeart/2005/8/layout/list1"/>
    <dgm:cxn modelId="{82B2EC6C-8C37-4D87-A8F8-148B5554D075}" type="presParOf" srcId="{4FF8DBDB-94D8-4E40-98B2-1EB931443D5B}" destId="{38A3DFE5-AF7E-468D-A84F-2D1DC09F5B87}" srcOrd="1" destOrd="0" presId="urn:microsoft.com/office/officeart/2005/8/layout/list1"/>
    <dgm:cxn modelId="{2BCA931C-A044-4EC6-A70A-205BAFB327BC}" type="presParOf" srcId="{9199B498-800A-4B08-B94A-432BF31B8DED}" destId="{62E9D654-0F23-470E-BF16-902A0092A8FD}" srcOrd="13" destOrd="0" presId="urn:microsoft.com/office/officeart/2005/8/layout/list1"/>
    <dgm:cxn modelId="{20026518-F5CA-4C02-A212-C19BFA941D3D}" type="presParOf" srcId="{9199B498-800A-4B08-B94A-432BF31B8DED}" destId="{12C4308E-2D92-41FE-AB76-C34401DDAE01}" srcOrd="14" destOrd="0" presId="urn:microsoft.com/office/officeart/2005/8/layout/list1"/>
    <dgm:cxn modelId="{DCDC6D3D-DCD1-4C9B-9CB6-E4EF70179200}" type="presParOf" srcId="{9199B498-800A-4B08-B94A-432BF31B8DED}" destId="{63C758ED-425A-49BB-B3EA-AF254F5168EA}" srcOrd="15" destOrd="0" presId="urn:microsoft.com/office/officeart/2005/8/layout/list1"/>
    <dgm:cxn modelId="{09F91626-1C1E-45FC-B5B6-5FA68473CCF9}" type="presParOf" srcId="{9199B498-800A-4B08-B94A-432BF31B8DED}" destId="{F17C121F-9ABD-4E6C-95A3-F6AC19ABE807}" srcOrd="16" destOrd="0" presId="urn:microsoft.com/office/officeart/2005/8/layout/list1"/>
    <dgm:cxn modelId="{34E5C123-2FB1-4B82-8883-BB028EB5F86F}" type="presParOf" srcId="{F17C121F-9ABD-4E6C-95A3-F6AC19ABE807}" destId="{9E30F75D-0C5E-4DFA-BD6D-EBE47FC0CFD7}" srcOrd="0" destOrd="0" presId="urn:microsoft.com/office/officeart/2005/8/layout/list1"/>
    <dgm:cxn modelId="{562236EA-09FE-4F26-AA90-47F6EACD4001}" type="presParOf" srcId="{F17C121F-9ABD-4E6C-95A3-F6AC19ABE807}" destId="{84847972-4D84-4331-8727-5CBB1A7DCDC0}" srcOrd="1" destOrd="0" presId="urn:microsoft.com/office/officeart/2005/8/layout/list1"/>
    <dgm:cxn modelId="{5B86FEEC-D75E-411A-B824-4F3FE5B5B61C}" type="presParOf" srcId="{9199B498-800A-4B08-B94A-432BF31B8DED}" destId="{E1218ECA-04B5-40FA-A866-DEC90362BEDC}" srcOrd="17" destOrd="0" presId="urn:microsoft.com/office/officeart/2005/8/layout/list1"/>
    <dgm:cxn modelId="{BCB29552-0738-4B12-84CC-BE87A04D16D3}" type="presParOf" srcId="{9199B498-800A-4B08-B94A-432BF31B8DED}" destId="{1A59AD94-38D4-45C9-A5E4-59DA27779881}"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82C3C-403B-450F-8B14-A28CE8047DC1}">
      <dsp:nvSpPr>
        <dsp:cNvPr id="0" name=""/>
        <dsp:cNvSpPr/>
      </dsp:nvSpPr>
      <dsp:spPr>
        <a:xfrm>
          <a:off x="0" y="491118"/>
          <a:ext cx="7992888" cy="5292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8093B8-E099-43F5-B0F7-43DE8B5ECAA1}">
      <dsp:nvSpPr>
        <dsp:cNvPr id="0" name=""/>
        <dsp:cNvSpPr/>
      </dsp:nvSpPr>
      <dsp:spPr>
        <a:xfrm>
          <a:off x="380130" y="20028"/>
          <a:ext cx="7610053" cy="78104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800100">
            <a:lnSpc>
              <a:spcPct val="90000"/>
            </a:lnSpc>
            <a:spcBef>
              <a:spcPct val="0"/>
            </a:spcBef>
            <a:spcAft>
              <a:spcPct val="35000"/>
            </a:spcAft>
          </a:pPr>
          <a:r>
            <a:rPr lang="es-MX" sz="1800" kern="1200" dirty="0" smtClean="0">
              <a:solidFill>
                <a:schemeClr val="tx1"/>
              </a:solidFill>
            </a:rPr>
            <a:t>C.2.1. Estructura las situaciones de aprendizajes considerando los saberes, intereses y experiencia de los estudiantes.</a:t>
          </a:r>
          <a:endParaRPr lang="es-CL" sz="1800" kern="1200" dirty="0">
            <a:solidFill>
              <a:schemeClr val="tx1"/>
            </a:solidFill>
          </a:endParaRPr>
        </a:p>
      </dsp:txBody>
      <dsp:txXfrm>
        <a:off x="418258" y="58156"/>
        <a:ext cx="7533797" cy="704793"/>
      </dsp:txXfrm>
    </dsp:sp>
    <dsp:sp modelId="{81525638-E863-4DA3-979C-01E67F6236CD}">
      <dsp:nvSpPr>
        <dsp:cNvPr id="0" name=""/>
        <dsp:cNvSpPr/>
      </dsp:nvSpPr>
      <dsp:spPr>
        <a:xfrm>
          <a:off x="0" y="1679260"/>
          <a:ext cx="7992888" cy="529200"/>
        </a:xfrm>
        <a:prstGeom prst="rect">
          <a:avLst/>
        </a:prstGeom>
        <a:solidFill>
          <a:schemeClr val="lt1">
            <a:alpha val="90000"/>
            <a:hueOff val="0"/>
            <a:satOff val="0"/>
            <a:lumOff val="0"/>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dsp:style>
    </dsp:sp>
    <dsp:sp modelId="{164D5C66-26BE-4B4F-9080-A58DF900D3B2}">
      <dsp:nvSpPr>
        <dsp:cNvPr id="0" name=""/>
        <dsp:cNvSpPr/>
      </dsp:nvSpPr>
      <dsp:spPr>
        <a:xfrm>
          <a:off x="380520" y="1133718"/>
          <a:ext cx="7610408" cy="855501"/>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800100">
            <a:lnSpc>
              <a:spcPct val="90000"/>
            </a:lnSpc>
            <a:spcBef>
              <a:spcPct val="0"/>
            </a:spcBef>
            <a:spcAft>
              <a:spcPct val="35000"/>
            </a:spcAft>
          </a:pPr>
          <a:r>
            <a:rPr lang="es-MX" sz="1800" kern="1200" dirty="0" smtClean="0">
              <a:solidFill>
                <a:schemeClr val="tx1"/>
              </a:solidFill>
            </a:rPr>
            <a:t>C.2.2. Desarrolla los contenidos a través de una estrategia de enseñanza clara y definida.</a:t>
          </a:r>
          <a:endParaRPr lang="es-CL" sz="1800" kern="1200" dirty="0">
            <a:solidFill>
              <a:schemeClr val="tx1"/>
            </a:solidFill>
          </a:endParaRPr>
        </a:p>
      </dsp:txBody>
      <dsp:txXfrm>
        <a:off x="422282" y="1175480"/>
        <a:ext cx="7526884" cy="771977"/>
      </dsp:txXfrm>
    </dsp:sp>
    <dsp:sp modelId="{CA4D48BA-8BFE-4011-9BBA-3123538926CE}">
      <dsp:nvSpPr>
        <dsp:cNvPr id="0" name=""/>
        <dsp:cNvSpPr/>
      </dsp:nvSpPr>
      <dsp:spPr>
        <a:xfrm>
          <a:off x="0" y="2967971"/>
          <a:ext cx="7992888" cy="529200"/>
        </a:xfrm>
        <a:prstGeom prst="rect">
          <a:avLst/>
        </a:prstGeom>
        <a:solidFill>
          <a:schemeClr val="lt1">
            <a:alpha val="90000"/>
            <a:hueOff val="0"/>
            <a:satOff val="0"/>
            <a:lumOff val="0"/>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dsp:style>
    </dsp:sp>
    <dsp:sp modelId="{2F98AB9F-8AB2-4CDC-A739-F5F2D14CF4AE}">
      <dsp:nvSpPr>
        <dsp:cNvPr id="0" name=""/>
        <dsp:cNvSpPr/>
      </dsp:nvSpPr>
      <dsp:spPr>
        <a:xfrm>
          <a:off x="380130" y="2321860"/>
          <a:ext cx="7610053" cy="956071"/>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800100">
            <a:lnSpc>
              <a:spcPct val="90000"/>
            </a:lnSpc>
            <a:spcBef>
              <a:spcPct val="0"/>
            </a:spcBef>
            <a:spcAft>
              <a:spcPct val="35000"/>
            </a:spcAft>
          </a:pPr>
          <a:r>
            <a:rPr lang="es-MX" sz="1800" kern="1200" dirty="0" smtClean="0">
              <a:solidFill>
                <a:schemeClr val="tx1"/>
              </a:solidFill>
            </a:rPr>
            <a:t>C.2.3. Implementa variadas actividades de acuerdo al tipo y complejidad del contenido.</a:t>
          </a:r>
          <a:endParaRPr lang="es-CL" sz="1800" kern="1200" dirty="0">
            <a:solidFill>
              <a:schemeClr val="tx1"/>
            </a:solidFill>
          </a:endParaRPr>
        </a:p>
      </dsp:txBody>
      <dsp:txXfrm>
        <a:off x="426802" y="2368532"/>
        <a:ext cx="7516709" cy="862727"/>
      </dsp:txXfrm>
    </dsp:sp>
    <dsp:sp modelId="{12C4308E-2D92-41FE-AB76-C34401DDAE01}">
      <dsp:nvSpPr>
        <dsp:cNvPr id="0" name=""/>
        <dsp:cNvSpPr/>
      </dsp:nvSpPr>
      <dsp:spPr>
        <a:xfrm>
          <a:off x="0" y="4563339"/>
          <a:ext cx="7992888" cy="529200"/>
        </a:xfrm>
        <a:prstGeom prst="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 modelId="{38A3DFE5-AF7E-468D-A84F-2D1DC09F5B87}">
      <dsp:nvSpPr>
        <dsp:cNvPr id="0" name=""/>
        <dsp:cNvSpPr/>
      </dsp:nvSpPr>
      <dsp:spPr>
        <a:xfrm>
          <a:off x="352941" y="3600399"/>
          <a:ext cx="7639946" cy="1262727"/>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800100">
            <a:lnSpc>
              <a:spcPct val="90000"/>
            </a:lnSpc>
            <a:spcBef>
              <a:spcPct val="0"/>
            </a:spcBef>
            <a:spcAft>
              <a:spcPct val="35000"/>
            </a:spcAft>
          </a:pPr>
          <a:r>
            <a:rPr lang="es-MX" sz="1800" kern="1200" dirty="0" smtClean="0">
              <a:solidFill>
                <a:schemeClr val="tx1"/>
              </a:solidFill>
            </a:rPr>
            <a:t>C.2.4. Propone actividades que involucran cognitiva y emocionalmente a los estudiantes y entrega tareas que los comprometen en la exploración </a:t>
          </a:r>
          <a:r>
            <a:rPr lang="es-CL" sz="1800" kern="1200" dirty="0" smtClean="0">
              <a:solidFill>
                <a:schemeClr val="tx1"/>
              </a:solidFill>
            </a:rPr>
            <a:t>de los contenidos.</a:t>
          </a:r>
          <a:endParaRPr lang="es-CL" sz="1800" kern="1200" dirty="0">
            <a:solidFill>
              <a:schemeClr val="tx1"/>
            </a:solidFill>
          </a:endParaRPr>
        </a:p>
      </dsp:txBody>
      <dsp:txXfrm>
        <a:off x="414582" y="3662040"/>
        <a:ext cx="7516664" cy="1139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039B6-5492-44FE-B000-D57F8EB6254A}">
      <dsp:nvSpPr>
        <dsp:cNvPr id="0" name=""/>
        <dsp:cNvSpPr/>
      </dsp:nvSpPr>
      <dsp:spPr>
        <a:xfrm>
          <a:off x="744" y="145603"/>
          <a:ext cx="2902148" cy="174128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solidFill>
                <a:schemeClr val="tx1"/>
              </a:solidFill>
            </a:rPr>
            <a:t>Abordar los contenidos en contextos que le den sentido.</a:t>
          </a:r>
          <a:endParaRPr lang="es-CL" sz="2000" kern="1200" dirty="0">
            <a:solidFill>
              <a:schemeClr val="tx1"/>
            </a:solidFill>
          </a:endParaRPr>
        </a:p>
      </dsp:txBody>
      <dsp:txXfrm>
        <a:off x="744" y="145603"/>
        <a:ext cx="2902148" cy="1741289"/>
      </dsp:txXfrm>
    </dsp:sp>
    <dsp:sp modelId="{6A9F92CB-7D85-4F57-9050-1F25C524A3CE}">
      <dsp:nvSpPr>
        <dsp:cNvPr id="0" name=""/>
        <dsp:cNvSpPr/>
      </dsp:nvSpPr>
      <dsp:spPr>
        <a:xfrm>
          <a:off x="3193107" y="145603"/>
          <a:ext cx="2902148" cy="1741289"/>
        </a:xfrm>
        <a:prstGeom prst="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solidFill>
                <a:schemeClr val="tx1"/>
              </a:solidFill>
            </a:rPr>
            <a:t>Impulsar a los estudiantes a recurrir a sus conocimientos previos, intereses y experiencias, apelar a su contexto.</a:t>
          </a:r>
          <a:endParaRPr lang="es-CL" sz="2000" kern="1200" dirty="0">
            <a:solidFill>
              <a:schemeClr val="tx1"/>
            </a:solidFill>
          </a:endParaRPr>
        </a:p>
      </dsp:txBody>
      <dsp:txXfrm>
        <a:off x="3193107" y="145603"/>
        <a:ext cx="2902148" cy="1741289"/>
      </dsp:txXfrm>
    </dsp:sp>
    <dsp:sp modelId="{D9266787-9DFB-4E8E-9C87-B9E4885CA7B1}">
      <dsp:nvSpPr>
        <dsp:cNvPr id="0" name=""/>
        <dsp:cNvSpPr/>
      </dsp:nvSpPr>
      <dsp:spPr>
        <a:xfrm>
          <a:off x="744" y="2177107"/>
          <a:ext cx="2902148" cy="1741289"/>
        </a:xfrm>
        <a:prstGeom prst="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solidFill>
                <a:schemeClr val="tx1"/>
              </a:solidFill>
            </a:rPr>
            <a:t>aplicar los contenidos a situaciones reales.</a:t>
          </a:r>
          <a:endParaRPr lang="es-CL" sz="2000" kern="1200" dirty="0">
            <a:solidFill>
              <a:schemeClr val="tx1"/>
            </a:solidFill>
          </a:endParaRPr>
        </a:p>
      </dsp:txBody>
      <dsp:txXfrm>
        <a:off x="744" y="2177107"/>
        <a:ext cx="2902148" cy="1741289"/>
      </dsp:txXfrm>
    </dsp:sp>
    <dsp:sp modelId="{5F14B0FB-64F0-4309-8AD3-73D742FBE26E}">
      <dsp:nvSpPr>
        <dsp:cNvPr id="0" name=""/>
        <dsp:cNvSpPr/>
      </dsp:nvSpPr>
      <dsp:spPr>
        <a:xfrm>
          <a:off x="3193107" y="2177107"/>
          <a:ext cx="2902148" cy="1741289"/>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solidFill>
                <a:schemeClr val="tx1"/>
              </a:solidFill>
            </a:rPr>
            <a:t>Establecer relaciones con otros subsectores de aprendizaje.</a:t>
          </a:r>
          <a:endParaRPr lang="es-CL" sz="2000" kern="1200" dirty="0">
            <a:solidFill>
              <a:schemeClr val="tx1"/>
            </a:solidFill>
          </a:endParaRPr>
        </a:p>
      </dsp:txBody>
      <dsp:txXfrm>
        <a:off x="3193107" y="2177107"/>
        <a:ext cx="2902148" cy="17412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416965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321198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404639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317323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86780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2328294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18446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168652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3026173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711655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33A90A-F486-4673-8DDB-2BAFB0480B35}" type="datetimeFigureOut">
              <a:rPr lang="es-CL" smtClean="0"/>
              <a:t>29-07-2020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F6C1C01-3763-4449-BEF5-D8565E0B857E}" type="slidenum">
              <a:rPr lang="es-CL" smtClean="0"/>
              <a:t>‹Nº›</a:t>
            </a:fld>
            <a:endParaRPr lang="es-CL"/>
          </a:p>
        </p:txBody>
      </p:sp>
    </p:spTree>
    <p:extLst>
      <p:ext uri="{BB962C8B-B14F-4D97-AF65-F5344CB8AC3E}">
        <p14:creationId xmlns:p14="http://schemas.microsoft.com/office/powerpoint/2010/main" val="1422210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3A90A-F486-4673-8DDB-2BAFB0480B35}" type="datetimeFigureOut">
              <a:rPr lang="es-CL" smtClean="0"/>
              <a:t>29-07-2020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C1C01-3763-4449-BEF5-D8565E0B857E}" type="slidenum">
              <a:rPr lang="es-CL" smtClean="0"/>
              <a:t>‹Nº›</a:t>
            </a:fld>
            <a:endParaRPr lang="es-CL"/>
          </a:p>
        </p:txBody>
      </p:sp>
    </p:spTree>
    <p:extLst>
      <p:ext uri="{BB962C8B-B14F-4D97-AF65-F5344CB8AC3E}">
        <p14:creationId xmlns:p14="http://schemas.microsoft.com/office/powerpoint/2010/main" val="110193429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educarchile.cl/" TargetMode="External"/><Relationship Id="rId2" Type="http://schemas.openxmlformats.org/officeDocument/2006/relationships/hyperlink" Target="http://www.agenciaeducacion.cl/" TargetMode="External"/><Relationship Id="rId1" Type="http://schemas.openxmlformats.org/officeDocument/2006/relationships/slideLayout" Target="../slideLayouts/slideLayout2.xml"/><Relationship Id="rId4" Type="http://schemas.openxmlformats.org/officeDocument/2006/relationships/hyperlink" Target="http://www.docentemas.c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2420888"/>
            <a:ext cx="7772400" cy="1470025"/>
          </a:xfrm>
        </p:spPr>
        <p:txBody>
          <a:bodyPr>
            <a:normAutofit/>
          </a:bodyPr>
          <a:lstStyle/>
          <a:p>
            <a:r>
              <a:rPr lang="es-CL" dirty="0" smtClean="0">
                <a:latin typeface="Britannic Bold" panose="020B0903060703020204" pitchFamily="34" charset="0"/>
              </a:rPr>
              <a:t>Actividades </a:t>
            </a:r>
            <a:r>
              <a:rPr lang="es-CL" dirty="0" smtClean="0">
                <a:latin typeface="Britannic Bold" panose="020B0903060703020204" pitchFamily="34" charset="0"/>
              </a:rPr>
              <a:t>desafiantes y desarrollo del pensamiento.</a:t>
            </a:r>
            <a:endParaRPr lang="es-CL" dirty="0">
              <a:latin typeface="Britannic Bold" panose="020B0903060703020204" pitchFamily="34" charset="0"/>
            </a:endParaRPr>
          </a:p>
        </p:txBody>
      </p:sp>
      <p:sp>
        <p:nvSpPr>
          <p:cNvPr id="4" name="3 CuadroTexto"/>
          <p:cNvSpPr txBox="1"/>
          <p:nvPr/>
        </p:nvSpPr>
        <p:spPr>
          <a:xfrm>
            <a:off x="2339752" y="4950118"/>
            <a:ext cx="4400564" cy="769441"/>
          </a:xfrm>
          <a:prstGeom prst="rect">
            <a:avLst/>
          </a:prstGeom>
          <a:noFill/>
        </p:spPr>
        <p:txBody>
          <a:bodyPr wrap="none" rtlCol="0">
            <a:spAutoFit/>
          </a:bodyPr>
          <a:lstStyle/>
          <a:p>
            <a:pPr algn="ctr"/>
            <a:r>
              <a:rPr lang="es-CL" sz="2200" b="1" dirty="0" smtClean="0">
                <a:latin typeface="Bradley Hand ITC" panose="03070402050302030203" pitchFamily="66" charset="0"/>
              </a:rPr>
              <a:t>Profesora María Cristina Chandía I.</a:t>
            </a:r>
          </a:p>
          <a:p>
            <a:pPr algn="ctr"/>
            <a:r>
              <a:rPr lang="es-CL" sz="2200" b="1" dirty="0" smtClean="0">
                <a:latin typeface="Bradley Hand ITC" panose="03070402050302030203" pitchFamily="66" charset="0"/>
              </a:rPr>
              <a:t>Junio 2020</a:t>
            </a:r>
            <a:endParaRPr lang="es-CL" sz="2200" b="1" dirty="0">
              <a:latin typeface="Bradley Hand ITC" panose="03070402050302030203" pitchFamily="66" charset="0"/>
            </a:endParaRPr>
          </a:p>
        </p:txBody>
      </p:sp>
    </p:spTree>
    <p:extLst>
      <p:ext uri="{BB962C8B-B14F-4D97-AF65-F5344CB8AC3E}">
        <p14:creationId xmlns:p14="http://schemas.microsoft.com/office/powerpoint/2010/main" val="2617852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200" dirty="0" smtClean="0">
                <a:latin typeface="Britannic Bold" panose="020B0903060703020204" pitchFamily="34" charset="0"/>
              </a:rPr>
              <a:t>Nivel estratégico de dificultad </a:t>
            </a:r>
            <a:endParaRPr lang="es-CL" sz="3200" dirty="0">
              <a:latin typeface="Britannic Bold" panose="020B0903060703020204"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556792"/>
            <a:ext cx="4297660" cy="429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8644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400" dirty="0" smtClean="0">
                <a:latin typeface="Britannic Bold" panose="020B0903060703020204" pitchFamily="34" charset="0"/>
              </a:rPr>
              <a:t>También es importante considerar</a:t>
            </a:r>
            <a:endParaRPr lang="es-CL" sz="3400" dirty="0">
              <a:latin typeface="Britannic Bold" panose="020B0903060703020204" pitchFamily="34" charset="0"/>
            </a:endParaRPr>
          </a:p>
        </p:txBody>
      </p:sp>
      <p:sp>
        <p:nvSpPr>
          <p:cNvPr id="4" name="AutoShape 2" descr="La taxonomía de Bloom, una herramienta imprescindible para enseñar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5" name="AutoShape 4" descr="La taxonomía de Bloom, una herramienta imprescindible para enseñar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0246" name="Picture 6" descr="https://www3.gobiernodecanarias.org/medusa/edublog/cprofestenerifesur/wp-content/uploads/sites/105/2015/12/Captura-de-pantalla-2015-12-03-a-las-21-48-0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962" y="1268760"/>
            <a:ext cx="7912373" cy="4478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2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irámide de Aprendizaje de Edgar Dale | Pirámide de aprendizaj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72832"/>
            <a:ext cx="8235545" cy="4752528"/>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536281" y="188640"/>
            <a:ext cx="8136904" cy="646331"/>
          </a:xfrm>
          <a:prstGeom prst="rect">
            <a:avLst/>
          </a:prstGeom>
        </p:spPr>
        <p:txBody>
          <a:bodyPr wrap="square">
            <a:spAutoFit/>
          </a:bodyPr>
          <a:lstStyle/>
          <a:p>
            <a:pPr algn="ctr">
              <a:lnSpc>
                <a:spcPct val="150000"/>
              </a:lnSpc>
            </a:pPr>
            <a:r>
              <a:rPr lang="es-MX" sz="2400" dirty="0" smtClean="0">
                <a:latin typeface="Britannic Bold" panose="020B0903060703020204" pitchFamily="34" charset="0"/>
              </a:rPr>
              <a:t>La importancia de implementar variadas actividades </a:t>
            </a:r>
            <a:endParaRPr lang="es-CL" sz="2400" dirty="0">
              <a:latin typeface="Britannic Bold" panose="020B0903060703020204" pitchFamily="34" charset="0"/>
            </a:endParaRPr>
          </a:p>
        </p:txBody>
      </p:sp>
    </p:spTree>
    <p:extLst>
      <p:ext uri="{BB962C8B-B14F-4D97-AF65-F5344CB8AC3E}">
        <p14:creationId xmlns:p14="http://schemas.microsoft.com/office/powerpoint/2010/main" val="172646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lh3.googleusercontent.com/proxy/YKKbv5dLX_Fs9dIZXB3cRN3RDOqZt6aqhzIFyHtHCIoq16GDo-OidUgdBBqZTKIc2ZTwaO_5mTGJhO8ywC7-uSWLkf-EdC22R1LbdfrbWeW2393uyRkWt6Iz_iePQzK6VhXLP3kPYaU3acIYRlW70LoTFJHv0PNiPmwuQ_7wWVogZps2K0kWz47fq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908720"/>
            <a:ext cx="6736393" cy="532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968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a:bodyPr>
          <a:lstStyle/>
          <a:p>
            <a:pPr algn="just">
              <a:lnSpc>
                <a:spcPct val="150000"/>
              </a:lnSpc>
            </a:pPr>
            <a:r>
              <a:rPr lang="es-CL" sz="2200" dirty="0" smtClean="0"/>
              <a:t>El mayor porcentaje de nuestras clases deben involucrar al estudiante como un agente activo de su propio aprendizaje, esto significa que él sea capaz de explicar su aprendizaje, cómo lo aprendió, cuáles fueron las mayores dificultades, qué aspectos puede mejorar, etc. Es decir, que desarrolle habilidades metacognitivas. </a:t>
            </a:r>
          </a:p>
          <a:p>
            <a:pPr algn="just">
              <a:lnSpc>
                <a:spcPct val="150000"/>
              </a:lnSpc>
            </a:pPr>
            <a:r>
              <a:rPr lang="es-CL" sz="2200" dirty="0" smtClean="0"/>
              <a:t>Para esto el docente debe retroalimentar constantemente y de forma efectiva  el aprendizaje de sus alumnos lo que permitirá que desarrolle habilidades metacognitivas y logre un aprendizaje más significativo.</a:t>
            </a:r>
            <a:endParaRPr lang="es-CL" sz="2200" dirty="0"/>
          </a:p>
        </p:txBody>
      </p:sp>
    </p:spTree>
    <p:extLst>
      <p:ext uri="{BB962C8B-B14F-4D97-AF65-F5344CB8AC3E}">
        <p14:creationId xmlns:p14="http://schemas.microsoft.com/office/powerpoint/2010/main" val="418989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Britannic Bold" panose="020B0903060703020204" pitchFamily="34" charset="0"/>
              </a:rPr>
              <a:t>Promover el desarrollo del pensamiento</a:t>
            </a:r>
            <a:endParaRPr lang="es-CL" sz="3200" dirty="0">
              <a:latin typeface="Britannic Bold" panose="020B0903060703020204" pitchFamily="34" charset="0"/>
            </a:endParaRPr>
          </a:p>
        </p:txBody>
      </p:sp>
      <p:graphicFrame>
        <p:nvGraphicFramePr>
          <p:cNvPr id="8" name="7 Diagrama"/>
          <p:cNvGraphicFramePr/>
          <p:nvPr>
            <p:extLst>
              <p:ext uri="{D42A27DB-BD31-4B8C-83A1-F6EECF244321}">
                <p14:modId xmlns:p14="http://schemas.microsoft.com/office/powerpoint/2010/main" val="2487014498"/>
              </p:ext>
            </p:extLst>
          </p:nvPr>
        </p:nvGraphicFramePr>
        <p:xfrm>
          <a:off x="539552" y="1340768"/>
          <a:ext cx="799288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0145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dirty="0" smtClean="0">
                <a:latin typeface="Britannic Bold" panose="020B0903060703020204" pitchFamily="34" charset="0"/>
              </a:rPr>
              <a:t>C.5.1. Incentivar a los estudiantes a establecer relaciones y ubicar en contextos el conocimiento de objetos, eventos y fenómenos, desde la perspectiva de los distintos subsectores.</a:t>
            </a:r>
            <a:endParaRPr lang="es-CL" sz="2000" dirty="0">
              <a:latin typeface="Britannic Bold" panose="020B0903060703020204" pitchFamily="34" charset="0"/>
            </a:endParaRPr>
          </a:p>
        </p:txBody>
      </p:sp>
      <p:sp>
        <p:nvSpPr>
          <p:cNvPr id="3" name="2 Marcador de contenido"/>
          <p:cNvSpPr>
            <a:spLocks noGrp="1"/>
          </p:cNvSpPr>
          <p:nvPr>
            <p:ph idx="1"/>
          </p:nvPr>
        </p:nvSpPr>
        <p:spPr>
          <a:xfrm>
            <a:off x="467544" y="1556792"/>
            <a:ext cx="7776864" cy="3528392"/>
          </a:xfrm>
        </p:spPr>
        <p:txBody>
          <a:bodyPr>
            <a:normAutofit/>
          </a:bodyPr>
          <a:lstStyle/>
          <a:p>
            <a:pPr>
              <a:lnSpc>
                <a:spcPct val="150000"/>
              </a:lnSpc>
            </a:pPr>
            <a:r>
              <a:rPr lang="es-MX" sz="2200" dirty="0" smtClean="0"/>
              <a:t>Promueve que sus alumnos establezcan relaciones, integren, contextualicen la información y establezcan juicios sobre ella.</a:t>
            </a:r>
          </a:p>
          <a:p>
            <a:pPr>
              <a:lnSpc>
                <a:spcPct val="150000"/>
              </a:lnSpc>
              <a:buFont typeface="Wingdings" panose="05000000000000000000" pitchFamily="2" charset="2"/>
              <a:buChar char="q"/>
            </a:pPr>
            <a:r>
              <a:rPr lang="es-CL" sz="2200" dirty="0" smtClean="0"/>
              <a:t>¿Para qu</a:t>
            </a:r>
            <a:r>
              <a:rPr lang="es-CL" sz="2200" dirty="0"/>
              <a:t>é</a:t>
            </a:r>
            <a:r>
              <a:rPr lang="es-CL" sz="2200" dirty="0" smtClean="0"/>
              <a:t> me sirve? </a:t>
            </a:r>
          </a:p>
          <a:p>
            <a:pPr>
              <a:lnSpc>
                <a:spcPct val="150000"/>
              </a:lnSpc>
              <a:buFont typeface="Wingdings" panose="05000000000000000000" pitchFamily="2" charset="2"/>
              <a:buChar char="q"/>
            </a:pPr>
            <a:r>
              <a:rPr lang="es-CL" sz="2200" dirty="0" smtClean="0"/>
              <a:t>¿Dónde lo puede utilizar? </a:t>
            </a:r>
          </a:p>
          <a:p>
            <a:pPr>
              <a:lnSpc>
                <a:spcPct val="150000"/>
              </a:lnSpc>
              <a:buFont typeface="Wingdings" panose="05000000000000000000" pitchFamily="2" charset="2"/>
              <a:buChar char="q"/>
            </a:pPr>
            <a:r>
              <a:rPr lang="es-CL" sz="2200" dirty="0" smtClean="0"/>
              <a:t>¿Cómo lo puedo vincular? </a:t>
            </a:r>
          </a:p>
          <a:p>
            <a:pPr>
              <a:lnSpc>
                <a:spcPct val="150000"/>
              </a:lnSpc>
              <a:buFont typeface="Wingdings" panose="05000000000000000000" pitchFamily="2" charset="2"/>
              <a:buChar char="q"/>
            </a:pPr>
            <a:r>
              <a:rPr lang="es-CL" sz="2200" dirty="0" smtClean="0"/>
              <a:t>¿Por qué es importante?</a:t>
            </a:r>
            <a:endParaRPr lang="es-CL" sz="2200" dirty="0"/>
          </a:p>
        </p:txBody>
      </p:sp>
    </p:spTree>
    <p:extLst>
      <p:ext uri="{BB962C8B-B14F-4D97-AF65-F5344CB8AC3E}">
        <p14:creationId xmlns:p14="http://schemas.microsoft.com/office/powerpoint/2010/main" val="24791938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200" dirty="0" smtClean="0">
                <a:latin typeface="Britannic Bold" panose="020B0903060703020204" pitchFamily="34" charset="0"/>
              </a:rPr>
              <a:t>C.5.2. Formular preguntas y problemas y concede el tiempo necesario para resolverlos.</a:t>
            </a:r>
            <a:endParaRPr lang="es-CL" dirty="0">
              <a:latin typeface="Britannic Bold" panose="020B0903060703020204" pitchFamily="34" charset="0"/>
            </a:endParaRPr>
          </a:p>
        </p:txBody>
      </p:sp>
      <p:sp>
        <p:nvSpPr>
          <p:cNvPr id="3" name="2 Marcador de contenido"/>
          <p:cNvSpPr>
            <a:spLocks noGrp="1"/>
          </p:cNvSpPr>
          <p:nvPr>
            <p:ph idx="1"/>
          </p:nvPr>
        </p:nvSpPr>
        <p:spPr/>
        <p:txBody>
          <a:bodyPr/>
          <a:lstStyle/>
          <a:p>
            <a:pPr>
              <a:buFont typeface="Wingdings" panose="05000000000000000000" pitchFamily="2" charset="2"/>
              <a:buChar char="q"/>
            </a:pPr>
            <a:r>
              <a:rPr lang="es-CL" sz="2200" dirty="0" smtClean="0"/>
              <a:t>Evitar preguntas dicotómicas. </a:t>
            </a:r>
          </a:p>
          <a:p>
            <a:pPr>
              <a:buFont typeface="Wingdings" panose="05000000000000000000" pitchFamily="2" charset="2"/>
              <a:buChar char="q"/>
            </a:pPr>
            <a:r>
              <a:rPr lang="es-CL" sz="2200" dirty="0" smtClean="0"/>
              <a:t>Utilizar preguntas abiertas </a:t>
            </a:r>
            <a:r>
              <a:rPr lang="es-MX" sz="2200" dirty="0" smtClean="0"/>
              <a:t>a los estudiantes a elaborar sus propias respuestas, desarrollando así el pensamiento autónomo y creativo. Ej.: </a:t>
            </a:r>
            <a:r>
              <a:rPr lang="es-MX" sz="2200" dirty="0" smtClean="0">
                <a:latin typeface="Arial"/>
                <a:cs typeface="Arial"/>
              </a:rPr>
              <a:t>☺ </a:t>
            </a:r>
            <a:r>
              <a:rPr lang="es-CL" sz="2200" dirty="0" smtClean="0">
                <a:latin typeface="Arial"/>
                <a:cs typeface="Arial"/>
              </a:rPr>
              <a:t>¿</a:t>
            </a:r>
            <a:r>
              <a:rPr lang="es-MX" sz="2200" dirty="0" smtClean="0"/>
              <a:t>Por qué? </a:t>
            </a:r>
          </a:p>
          <a:p>
            <a:pPr marL="0" indent="0">
              <a:buNone/>
            </a:pPr>
            <a:r>
              <a:rPr lang="es-MX" sz="2200" dirty="0"/>
              <a:t> </a:t>
            </a:r>
            <a:r>
              <a:rPr lang="es-MX" sz="2200" dirty="0" smtClean="0"/>
              <a:t>          </a:t>
            </a:r>
            <a:r>
              <a:rPr lang="es-MX" sz="2200" dirty="0" smtClean="0">
                <a:latin typeface="Arial"/>
                <a:cs typeface="Arial"/>
              </a:rPr>
              <a:t>☺ </a:t>
            </a:r>
            <a:r>
              <a:rPr lang="es-MX" sz="2200" dirty="0" smtClean="0"/>
              <a:t>¿Cómo? </a:t>
            </a:r>
          </a:p>
          <a:p>
            <a:pPr marL="0" indent="0">
              <a:buNone/>
            </a:pPr>
            <a:r>
              <a:rPr lang="es-MX" sz="2200" dirty="0"/>
              <a:t> </a:t>
            </a:r>
            <a:r>
              <a:rPr lang="es-MX" sz="2200" dirty="0" smtClean="0"/>
              <a:t>          </a:t>
            </a:r>
            <a:r>
              <a:rPr lang="es-MX" sz="2200" dirty="0" smtClean="0">
                <a:latin typeface="Arial"/>
                <a:cs typeface="Arial"/>
              </a:rPr>
              <a:t>☺ </a:t>
            </a:r>
            <a:r>
              <a:rPr lang="es-MX" sz="2200" dirty="0" smtClean="0"/>
              <a:t>¿Qué harías tú? </a:t>
            </a:r>
          </a:p>
          <a:p>
            <a:pPr marL="0" indent="0">
              <a:buNone/>
            </a:pPr>
            <a:r>
              <a:rPr lang="es-MX" sz="2200" dirty="0"/>
              <a:t> </a:t>
            </a:r>
            <a:r>
              <a:rPr lang="es-MX" sz="2200" dirty="0" smtClean="0"/>
              <a:t>          </a:t>
            </a:r>
            <a:r>
              <a:rPr lang="es-MX" sz="2200" dirty="0" smtClean="0">
                <a:latin typeface="Arial"/>
                <a:cs typeface="Arial"/>
              </a:rPr>
              <a:t>☺ </a:t>
            </a:r>
            <a:r>
              <a:rPr lang="es-MX" sz="2200" dirty="0" smtClean="0"/>
              <a:t>¿Qué otro ejemplo podrías dar? </a:t>
            </a:r>
          </a:p>
          <a:p>
            <a:pPr marL="0" indent="0">
              <a:buNone/>
            </a:pPr>
            <a:r>
              <a:rPr lang="es-MX" sz="2200" dirty="0" smtClean="0"/>
              <a:t>           </a:t>
            </a:r>
            <a:r>
              <a:rPr lang="es-MX" sz="2200" dirty="0" smtClean="0">
                <a:latin typeface="Arial"/>
                <a:cs typeface="Arial"/>
              </a:rPr>
              <a:t>☺</a:t>
            </a:r>
            <a:r>
              <a:rPr lang="es-MX" sz="2200" dirty="0" smtClean="0"/>
              <a:t> ¿Cuál es tu opinión sobre? </a:t>
            </a:r>
          </a:p>
          <a:p>
            <a:pPr marL="0" indent="0">
              <a:buNone/>
            </a:pPr>
            <a:r>
              <a:rPr lang="es-MX" sz="2200" dirty="0"/>
              <a:t> </a:t>
            </a:r>
            <a:r>
              <a:rPr lang="es-MX" sz="2200" dirty="0" smtClean="0"/>
              <a:t>          </a:t>
            </a:r>
            <a:r>
              <a:rPr lang="es-MX" sz="2200" dirty="0" smtClean="0">
                <a:latin typeface="Arial"/>
                <a:cs typeface="Arial"/>
              </a:rPr>
              <a:t>☺ </a:t>
            </a:r>
            <a:r>
              <a:rPr lang="es-MX" sz="2200" dirty="0" smtClean="0"/>
              <a:t>¿Podrías proponer otra alternativa?</a:t>
            </a:r>
          </a:p>
          <a:p>
            <a:pPr marL="0" indent="0">
              <a:buNone/>
            </a:pPr>
            <a:r>
              <a:rPr lang="es-MX" sz="2200" dirty="0"/>
              <a:t> </a:t>
            </a:r>
            <a:r>
              <a:rPr lang="es-MX" sz="2200" dirty="0" smtClean="0"/>
              <a:t>          </a:t>
            </a:r>
            <a:r>
              <a:rPr lang="es-MX" sz="2200" dirty="0" smtClean="0">
                <a:latin typeface="Arial"/>
                <a:cs typeface="Arial"/>
              </a:rPr>
              <a:t>☺ </a:t>
            </a:r>
            <a:r>
              <a:rPr lang="es-MX" sz="2200" dirty="0" smtClean="0"/>
              <a:t>¿De qué forma evaluarías?</a:t>
            </a:r>
          </a:p>
          <a:p>
            <a:pPr marL="0" indent="0">
              <a:buNone/>
            </a:pPr>
            <a:endParaRPr lang="es-CL" sz="2200" dirty="0" smtClean="0"/>
          </a:p>
          <a:p>
            <a:endParaRPr lang="es-CL" dirty="0"/>
          </a:p>
        </p:txBody>
      </p:sp>
    </p:spTree>
    <p:extLst>
      <p:ext uri="{BB962C8B-B14F-4D97-AF65-F5344CB8AC3E}">
        <p14:creationId xmlns:p14="http://schemas.microsoft.com/office/powerpoint/2010/main" val="4046857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93" t="2557" r="1891" b="2517"/>
          <a:stretch/>
        </p:blipFill>
        <p:spPr bwMode="auto">
          <a:xfrm>
            <a:off x="179512" y="1484784"/>
            <a:ext cx="8800740" cy="4655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611560" y="404664"/>
            <a:ext cx="7848872" cy="369332"/>
          </a:xfrm>
          <a:prstGeom prst="rect">
            <a:avLst/>
          </a:prstGeom>
          <a:noFill/>
        </p:spPr>
        <p:txBody>
          <a:bodyPr wrap="square" rtlCol="0">
            <a:spAutoFit/>
          </a:bodyPr>
          <a:lstStyle/>
          <a:p>
            <a:r>
              <a:rPr lang="es-CL" dirty="0" smtClean="0"/>
              <a:t>Preguntas desafiantes deben ser simples, profundas, complejas y relevantes</a:t>
            </a:r>
            <a:endParaRPr lang="es-CL" dirty="0"/>
          </a:p>
        </p:txBody>
      </p:sp>
    </p:spTree>
    <p:extLst>
      <p:ext uri="{BB962C8B-B14F-4D97-AF65-F5344CB8AC3E}">
        <p14:creationId xmlns:p14="http://schemas.microsoft.com/office/powerpoint/2010/main" val="4104991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a:bodyPr>
          <a:lstStyle/>
          <a:p>
            <a:r>
              <a:rPr lang="es-MX" sz="1800" dirty="0" smtClean="0">
                <a:latin typeface="Britannic Bold" panose="020B0903060703020204" pitchFamily="34" charset="0"/>
              </a:rPr>
              <a:t>C.5.3. Abordar los errores no como fracasos, sino como ocasiones para enriquecer el proceso de aprendizaje.</a:t>
            </a:r>
            <a:endParaRPr lang="es-CL" sz="1800" dirty="0">
              <a:latin typeface="Britannic Bold" panose="020B0903060703020204" pitchFamily="34" charset="0"/>
            </a:endParaRPr>
          </a:p>
        </p:txBody>
      </p:sp>
      <p:sp>
        <p:nvSpPr>
          <p:cNvPr id="3" name="2 Marcador de contenido"/>
          <p:cNvSpPr>
            <a:spLocks noGrp="1"/>
          </p:cNvSpPr>
          <p:nvPr>
            <p:ph idx="1"/>
          </p:nvPr>
        </p:nvSpPr>
        <p:spPr>
          <a:xfrm>
            <a:off x="467544" y="1412776"/>
            <a:ext cx="8229600" cy="1540768"/>
          </a:xfrm>
        </p:spPr>
        <p:txBody>
          <a:bodyPr>
            <a:normAutofit lnSpcReduction="10000"/>
          </a:bodyPr>
          <a:lstStyle/>
          <a:p>
            <a:pPr algn="just">
              <a:lnSpc>
                <a:spcPct val="150000"/>
              </a:lnSpc>
            </a:pPr>
            <a:r>
              <a:rPr lang="es-MX" sz="2200" dirty="0" smtClean="0"/>
              <a:t>Evita penalizar los errores de los estudiantes, utilizándolos como ocasiones de aprendizaje, estimulándolos a fundamentar sus respuestas y a analizar las de los demás estudiantes.</a:t>
            </a:r>
            <a:endParaRPr lang="es-CL" sz="22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2912493"/>
            <a:ext cx="3384401" cy="35903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939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400" dirty="0" smtClean="0">
                <a:latin typeface="Britannic Bold" panose="020B0903060703020204" pitchFamily="34" charset="0"/>
              </a:rPr>
              <a:t>¿Qué es una actividad desafiante?</a:t>
            </a:r>
            <a:endParaRPr lang="es-CL" sz="3400" dirty="0">
              <a:latin typeface="Britannic Bold" panose="020B0903060703020204" pitchFamily="34" charset="0"/>
            </a:endParaRPr>
          </a:p>
        </p:txBody>
      </p:sp>
      <p:pic>
        <p:nvPicPr>
          <p:cNvPr id="12" name="11 Imagen"/>
          <p:cNvPicPr/>
          <p:nvPr/>
        </p:nvPicPr>
        <p:blipFill>
          <a:blip r:embed="rId2">
            <a:extLst>
              <a:ext uri="{28A0092B-C50C-407E-A947-70E740481C1C}">
                <a14:useLocalDpi xmlns:a14="http://schemas.microsoft.com/office/drawing/2010/main" val="0"/>
              </a:ext>
            </a:extLst>
          </a:blip>
          <a:srcRect/>
          <a:stretch>
            <a:fillRect/>
          </a:stretch>
        </p:blipFill>
        <p:spPr bwMode="auto">
          <a:xfrm>
            <a:off x="123616" y="1628800"/>
            <a:ext cx="8856984" cy="4464496"/>
          </a:xfrm>
          <a:prstGeom prst="rect">
            <a:avLst/>
          </a:prstGeom>
          <a:noFill/>
          <a:ln>
            <a:noFill/>
          </a:ln>
        </p:spPr>
      </p:pic>
    </p:spTree>
    <p:extLst>
      <p:ext uri="{BB962C8B-B14F-4D97-AF65-F5344CB8AC3E}">
        <p14:creationId xmlns:p14="http://schemas.microsoft.com/office/powerpoint/2010/main" val="3557812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5760640"/>
          </a:xfrm>
        </p:spPr>
        <p:txBody>
          <a:bodyPr>
            <a:normAutofit fontScale="85000" lnSpcReduction="20000"/>
          </a:bodyPr>
          <a:lstStyle/>
          <a:p>
            <a:pPr marL="0" indent="0" algn="just">
              <a:lnSpc>
                <a:spcPct val="150000"/>
              </a:lnSpc>
              <a:buNone/>
            </a:pPr>
            <a:r>
              <a:rPr lang="es-CL" sz="2600" dirty="0" smtClean="0"/>
              <a:t>Desde esta perspectiva la </a:t>
            </a:r>
            <a:r>
              <a:rPr lang="es-CL" sz="2600" b="1" dirty="0" smtClean="0"/>
              <a:t>retroalimentación formativa </a:t>
            </a:r>
            <a:r>
              <a:rPr lang="es-CL" sz="2600" dirty="0" smtClean="0"/>
              <a:t>se convierte en una herramienta potente que permite a los propios estudiantes identificar sus errores para mejorar ya que es un proceso de comunicación o ajustes de resultados (</a:t>
            </a:r>
            <a:r>
              <a:rPr lang="es-CL" sz="2600" dirty="0" err="1" smtClean="0"/>
              <a:t>EducarChile</a:t>
            </a:r>
            <a:r>
              <a:rPr lang="es-CL" sz="2600" dirty="0" smtClean="0"/>
              <a:t>, 2018)</a:t>
            </a:r>
          </a:p>
          <a:p>
            <a:pPr marL="0" indent="0" algn="just">
              <a:lnSpc>
                <a:spcPct val="150000"/>
              </a:lnSpc>
              <a:buNone/>
            </a:pPr>
            <a:r>
              <a:rPr lang="es-CL" sz="2600" dirty="0" smtClean="0"/>
              <a:t>Hay que tener presente:</a:t>
            </a:r>
          </a:p>
          <a:p>
            <a:pPr algn="just">
              <a:lnSpc>
                <a:spcPct val="150000"/>
              </a:lnSpc>
              <a:buFont typeface="Wingdings" panose="05000000000000000000" pitchFamily="2" charset="2"/>
              <a:buChar char="q"/>
            </a:pPr>
            <a:r>
              <a:rPr lang="es-CL" sz="2600" dirty="0" smtClean="0"/>
              <a:t>Presentar claramente lo que se espera del estudiante.</a:t>
            </a:r>
          </a:p>
          <a:p>
            <a:pPr algn="just">
              <a:lnSpc>
                <a:spcPct val="150000"/>
              </a:lnSpc>
              <a:buFont typeface="Wingdings" panose="05000000000000000000" pitchFamily="2" charset="2"/>
              <a:buChar char="q"/>
            </a:pPr>
            <a:r>
              <a:rPr lang="es-MX" sz="2600" dirty="0" smtClean="0"/>
              <a:t>Centrar el </a:t>
            </a:r>
            <a:r>
              <a:rPr lang="es-MX" sz="2600" dirty="0" err="1" smtClean="0"/>
              <a:t>feedback</a:t>
            </a:r>
            <a:r>
              <a:rPr lang="es-MX" sz="2600" dirty="0" smtClean="0"/>
              <a:t> en el trabajo y los logros en base a criterios claros.</a:t>
            </a:r>
          </a:p>
          <a:p>
            <a:pPr algn="just">
              <a:lnSpc>
                <a:spcPct val="150000"/>
              </a:lnSpc>
              <a:buFont typeface="Wingdings" panose="05000000000000000000" pitchFamily="2" charset="2"/>
              <a:buChar char="q"/>
            </a:pPr>
            <a:r>
              <a:rPr lang="es-MX" sz="2600" dirty="0" smtClean="0"/>
              <a:t>Coherente.</a:t>
            </a:r>
          </a:p>
          <a:p>
            <a:pPr algn="just">
              <a:lnSpc>
                <a:spcPct val="150000"/>
              </a:lnSpc>
              <a:buFont typeface="Wingdings" panose="05000000000000000000" pitchFamily="2" charset="2"/>
              <a:buChar char="q"/>
            </a:pPr>
            <a:r>
              <a:rPr lang="es-MX" sz="2600" dirty="0" smtClean="0"/>
              <a:t>Vocabulario que el estudiante entenderá.</a:t>
            </a:r>
          </a:p>
          <a:p>
            <a:pPr algn="just">
              <a:lnSpc>
                <a:spcPct val="150000"/>
              </a:lnSpc>
              <a:buFont typeface="Wingdings" panose="05000000000000000000" pitchFamily="2" charset="2"/>
              <a:buChar char="q"/>
            </a:pPr>
            <a:r>
              <a:rPr lang="es-MX" sz="2600" dirty="0"/>
              <a:t>N</a:t>
            </a:r>
            <a:r>
              <a:rPr lang="es-MX" sz="2600" dirty="0" smtClean="0"/>
              <a:t>o ser tan específico al nivel que esté todo hecho para el estudiante. </a:t>
            </a:r>
          </a:p>
          <a:p>
            <a:pPr marL="0" indent="0" algn="just">
              <a:lnSpc>
                <a:spcPct val="150000"/>
              </a:lnSpc>
              <a:buNone/>
            </a:pPr>
            <a:endParaRPr lang="es-CL" sz="2200" dirty="0"/>
          </a:p>
        </p:txBody>
      </p:sp>
    </p:spTree>
    <p:extLst>
      <p:ext uri="{BB962C8B-B14F-4D97-AF65-F5344CB8AC3E}">
        <p14:creationId xmlns:p14="http://schemas.microsoft.com/office/powerpoint/2010/main" val="393097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1800" dirty="0" smtClean="0">
                <a:latin typeface="Britannic Bold" panose="020B0903060703020204" pitchFamily="34" charset="0"/>
              </a:rPr>
              <a:t>C.5.4. Orientar a los estudiantes hacia temáticas ligadas a los objetivos transversales del currículum, con el fin de favorecer su proceso de construcción de valores.</a:t>
            </a:r>
            <a:endParaRPr lang="es-CL" sz="1800" dirty="0">
              <a:latin typeface="Britannic Bold" panose="020B0903060703020204" pitchFamily="34" charset="0"/>
            </a:endParaRPr>
          </a:p>
        </p:txBody>
      </p:sp>
      <p:sp>
        <p:nvSpPr>
          <p:cNvPr id="3" name="2 Marcador de contenido"/>
          <p:cNvSpPr>
            <a:spLocks noGrp="1"/>
          </p:cNvSpPr>
          <p:nvPr>
            <p:ph idx="1"/>
          </p:nvPr>
        </p:nvSpPr>
        <p:spPr/>
        <p:txBody>
          <a:bodyPr>
            <a:normAutofit/>
          </a:bodyPr>
          <a:lstStyle/>
          <a:p>
            <a:pPr>
              <a:lnSpc>
                <a:spcPct val="150000"/>
              </a:lnSpc>
            </a:pPr>
            <a:r>
              <a:rPr lang="es-MX" sz="2200" dirty="0" smtClean="0"/>
              <a:t>Invita a los estudiantes a analizar temas transversales, sin imponer verdades únicas, escuchando las opiniones de otros, estableciendo semejanzas con situaciones conocidas por ellos y retomando estos temas, en diversas ocasiones, a lo largo del año escolar.</a:t>
            </a:r>
            <a:endParaRPr lang="es-CL" sz="2200" dirty="0"/>
          </a:p>
        </p:txBody>
      </p:sp>
    </p:spTree>
    <p:extLst>
      <p:ext uri="{BB962C8B-B14F-4D97-AF65-F5344CB8AC3E}">
        <p14:creationId xmlns:p14="http://schemas.microsoft.com/office/powerpoint/2010/main" val="2060474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200" dirty="0" smtClean="0">
                <a:latin typeface="Britannic Bold" panose="020B0903060703020204" pitchFamily="34" charset="0"/>
              </a:rPr>
              <a:t>C.5.5. Promueve la utilización de un lenguaje oral y escrito gradualmente más preciso y pertinente.</a:t>
            </a:r>
            <a:endParaRPr lang="es-CL" sz="2200" dirty="0">
              <a:latin typeface="Britannic Bold" panose="020B0903060703020204" pitchFamily="34" charset="0"/>
            </a:endParaRPr>
          </a:p>
        </p:txBody>
      </p:sp>
      <p:sp>
        <p:nvSpPr>
          <p:cNvPr id="3" name="2 Marcador de contenido"/>
          <p:cNvSpPr>
            <a:spLocks noGrp="1"/>
          </p:cNvSpPr>
          <p:nvPr>
            <p:ph idx="1"/>
          </p:nvPr>
        </p:nvSpPr>
        <p:spPr>
          <a:xfrm>
            <a:off x="457200" y="1600201"/>
            <a:ext cx="8229600" cy="3412976"/>
          </a:xfrm>
        </p:spPr>
        <p:txBody>
          <a:bodyPr>
            <a:normAutofit/>
          </a:bodyPr>
          <a:lstStyle/>
          <a:p>
            <a:pPr marL="0" indent="0" algn="just">
              <a:lnSpc>
                <a:spcPct val="150000"/>
              </a:lnSpc>
              <a:buNone/>
            </a:pPr>
            <a:r>
              <a:rPr lang="es-MX" sz="2200" dirty="0" smtClean="0"/>
              <a:t>Crear oportunidades para que:</a:t>
            </a:r>
          </a:p>
          <a:p>
            <a:pPr algn="just">
              <a:lnSpc>
                <a:spcPct val="150000"/>
              </a:lnSpc>
              <a:buFont typeface="Wingdings" panose="05000000000000000000" pitchFamily="2" charset="2"/>
              <a:buChar char="ü"/>
            </a:pPr>
            <a:r>
              <a:rPr lang="es-MX" sz="2200" dirty="0" smtClean="0"/>
              <a:t>Los alumnos socialicen sus aprendizajes.</a:t>
            </a:r>
          </a:p>
          <a:p>
            <a:pPr algn="just">
              <a:lnSpc>
                <a:spcPct val="150000"/>
              </a:lnSpc>
              <a:buFont typeface="Wingdings" panose="05000000000000000000" pitchFamily="2" charset="2"/>
              <a:buChar char="ü"/>
            </a:pPr>
            <a:r>
              <a:rPr lang="es-MX" sz="2200" dirty="0" smtClean="0"/>
              <a:t>Elaboren productos a través de diversas formas de expresión oral y escrita. </a:t>
            </a:r>
          </a:p>
          <a:p>
            <a:pPr algn="just">
              <a:lnSpc>
                <a:spcPct val="150000"/>
              </a:lnSpc>
              <a:buFont typeface="Wingdings" panose="05000000000000000000" pitchFamily="2" charset="2"/>
              <a:buChar char="ü"/>
            </a:pPr>
            <a:r>
              <a:rPr lang="es-MX" sz="2200" dirty="0" smtClean="0"/>
              <a:t>Desarrollen niveles gradualmente más profundos de procesamiento de la información y de su comunicación. </a:t>
            </a:r>
            <a:endParaRPr lang="es-CL" sz="2200" dirty="0"/>
          </a:p>
        </p:txBody>
      </p:sp>
    </p:spTree>
    <p:extLst>
      <p:ext uri="{BB962C8B-B14F-4D97-AF65-F5344CB8AC3E}">
        <p14:creationId xmlns:p14="http://schemas.microsoft.com/office/powerpoint/2010/main" val="17818479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400" dirty="0" smtClean="0">
                <a:latin typeface="Britannic Bold" panose="020B0903060703020204" pitchFamily="34" charset="0"/>
              </a:rPr>
              <a:t>Bibliografía </a:t>
            </a:r>
            <a:endParaRPr lang="es-CL" sz="3400" dirty="0">
              <a:latin typeface="Britannic Bold" panose="020B0903060703020204" pitchFamily="34" charset="0"/>
            </a:endParaRPr>
          </a:p>
        </p:txBody>
      </p:sp>
      <p:sp>
        <p:nvSpPr>
          <p:cNvPr id="3" name="2 Marcador de contenido"/>
          <p:cNvSpPr>
            <a:spLocks noGrp="1"/>
          </p:cNvSpPr>
          <p:nvPr>
            <p:ph idx="1"/>
          </p:nvPr>
        </p:nvSpPr>
        <p:spPr/>
        <p:txBody>
          <a:bodyPr/>
          <a:lstStyle/>
          <a:p>
            <a:r>
              <a:rPr lang="es-CL" sz="2200" dirty="0" smtClean="0"/>
              <a:t>MBE, 2008.</a:t>
            </a:r>
          </a:p>
          <a:p>
            <a:r>
              <a:rPr lang="es-CL" sz="2200" dirty="0" smtClean="0">
                <a:hlinkClick r:id="rId2"/>
              </a:rPr>
              <a:t>www.agenciaeducacion.cl</a:t>
            </a:r>
            <a:r>
              <a:rPr lang="es-CL" sz="2200" dirty="0" smtClean="0"/>
              <a:t> </a:t>
            </a:r>
          </a:p>
          <a:p>
            <a:r>
              <a:rPr lang="es-CL" sz="2200" dirty="0" smtClean="0">
                <a:hlinkClick r:id="rId3"/>
              </a:rPr>
              <a:t>www.educarchile.cl</a:t>
            </a:r>
            <a:endParaRPr lang="es-CL" sz="2200" dirty="0" smtClean="0"/>
          </a:p>
          <a:p>
            <a:r>
              <a:rPr lang="es-CL" sz="2200" dirty="0" smtClean="0"/>
              <a:t> </a:t>
            </a:r>
            <a:r>
              <a:rPr lang="es-CL" sz="2200" dirty="0" smtClean="0">
                <a:hlinkClick r:id="rId4"/>
              </a:rPr>
              <a:t>www.docentemas.cl</a:t>
            </a:r>
            <a:endParaRPr lang="es-CL" sz="2200" dirty="0" smtClean="0"/>
          </a:p>
          <a:p>
            <a:endParaRPr lang="es-CL" sz="2200" dirty="0" smtClean="0"/>
          </a:p>
          <a:p>
            <a:endParaRPr lang="es-CL" dirty="0"/>
          </a:p>
        </p:txBody>
      </p:sp>
    </p:spTree>
    <p:extLst>
      <p:ext uri="{BB962C8B-B14F-4D97-AF65-F5344CB8AC3E}">
        <p14:creationId xmlns:p14="http://schemas.microsoft.com/office/powerpoint/2010/main" val="2114615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r>
              <a:rPr lang="es-CL" sz="2400" dirty="0" smtClean="0">
                <a:latin typeface="Britannic Bold" panose="020B0903060703020204" pitchFamily="34" charset="0"/>
              </a:rPr>
              <a:t>Preguntas de reflexión</a:t>
            </a:r>
            <a:endParaRPr lang="es-CL" sz="2400" dirty="0">
              <a:latin typeface="Britannic Bold" panose="020B0903060703020204" pitchFamily="34" charset="0"/>
            </a:endParaRPr>
          </a:p>
        </p:txBody>
      </p:sp>
      <p:sp>
        <p:nvSpPr>
          <p:cNvPr id="3" name="2 Marcador de contenido"/>
          <p:cNvSpPr>
            <a:spLocks noGrp="1"/>
          </p:cNvSpPr>
          <p:nvPr>
            <p:ph idx="1"/>
          </p:nvPr>
        </p:nvSpPr>
        <p:spPr>
          <a:xfrm>
            <a:off x="457200" y="1052736"/>
            <a:ext cx="8229600" cy="5073427"/>
          </a:xfrm>
        </p:spPr>
        <p:txBody>
          <a:bodyPr>
            <a:normAutofit fontScale="85000" lnSpcReduction="20000"/>
          </a:bodyPr>
          <a:lstStyle/>
          <a:p>
            <a:pPr marL="457200" indent="-457200" algn="just">
              <a:lnSpc>
                <a:spcPct val="160000"/>
              </a:lnSpc>
              <a:buFont typeface="+mj-lt"/>
              <a:buAutoNum type="arabicPeriod"/>
            </a:pPr>
            <a:r>
              <a:rPr lang="es-CL" sz="2400" dirty="0"/>
              <a:t>Mencione un ejemplo de cómo incorpora el contexto o saberes previos de sus estudiantes al desarrollar una clase y de esta manera comprometerlos en sus aprendizajes.</a:t>
            </a:r>
          </a:p>
          <a:p>
            <a:pPr marL="457200" indent="-457200" algn="just">
              <a:lnSpc>
                <a:spcPct val="160000"/>
              </a:lnSpc>
              <a:buFont typeface="+mj-lt"/>
              <a:buAutoNum type="arabicPeriod"/>
            </a:pPr>
            <a:r>
              <a:rPr lang="es-CL" sz="2400" dirty="0"/>
              <a:t>De acuerdo a la pirámide de Edgar Dale ¿qué tipo de actividades predominan en sus clases? Mencione ejemplos. </a:t>
            </a:r>
          </a:p>
          <a:p>
            <a:pPr marL="457200" indent="-457200" algn="just">
              <a:lnSpc>
                <a:spcPct val="160000"/>
              </a:lnSpc>
              <a:buFont typeface="+mj-lt"/>
              <a:buAutoNum type="arabicPeriod"/>
            </a:pPr>
            <a:r>
              <a:rPr lang="es-CL" sz="2400" dirty="0"/>
              <a:t>De acuerdo a la taxonomía de </a:t>
            </a:r>
            <a:r>
              <a:rPr lang="es-CL" sz="2400" dirty="0" smtClean="0"/>
              <a:t>Bloom </a:t>
            </a:r>
            <a:r>
              <a:rPr lang="es-CL" sz="2400" dirty="0"/>
              <a:t>¿qué tipos de habilidades predominan en sus clases? Mencione un ejemplo de una actividad que aborde una habilidad que predomina en sus clases.</a:t>
            </a:r>
          </a:p>
          <a:p>
            <a:pPr marL="457200" indent="-457200" algn="just">
              <a:lnSpc>
                <a:spcPct val="160000"/>
              </a:lnSpc>
              <a:buFont typeface="+mj-lt"/>
              <a:buAutoNum type="arabicPeriod"/>
            </a:pPr>
            <a:r>
              <a:rPr lang="es-CL" sz="2400" dirty="0"/>
              <a:t>¿Qué tanto utiliza la retroalimentación en su aula? </a:t>
            </a:r>
            <a:r>
              <a:rPr lang="es-CL" sz="2400" dirty="0" smtClean="0"/>
              <a:t>Mencione </a:t>
            </a:r>
            <a:r>
              <a:rPr lang="es-CL" sz="2400" dirty="0"/>
              <a:t>un ejemplo de cómo la lleva a cabo con sus estudiantes?</a:t>
            </a:r>
          </a:p>
          <a:p>
            <a:pPr marL="457200" indent="-457200" algn="just">
              <a:lnSpc>
                <a:spcPct val="160000"/>
              </a:lnSpc>
              <a:buFont typeface="+mj-lt"/>
              <a:buAutoNum type="arabicPeriod"/>
            </a:pPr>
            <a:r>
              <a:rPr lang="es-CL" sz="2400" dirty="0"/>
              <a:t>¿Qué tipos de preguntas predominan en su clase? Mencione ejemplos</a:t>
            </a:r>
            <a:r>
              <a:rPr lang="es-CL" sz="2400" dirty="0" smtClean="0"/>
              <a:t>.</a:t>
            </a:r>
            <a:endParaRPr lang="es-CL" sz="2400" dirty="0"/>
          </a:p>
        </p:txBody>
      </p:sp>
    </p:spTree>
    <p:extLst>
      <p:ext uri="{BB962C8B-B14F-4D97-AF65-F5344CB8AC3E}">
        <p14:creationId xmlns:p14="http://schemas.microsoft.com/office/powerpoint/2010/main" val="1289837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a:bodyPr>
          <a:lstStyle/>
          <a:p>
            <a:r>
              <a:rPr lang="es-MX" sz="2400" b="1" dirty="0" smtClean="0">
                <a:latin typeface="Britannic Bold" panose="020B0903060703020204" pitchFamily="34" charset="0"/>
              </a:rPr>
              <a:t>¿Cuándo l</a:t>
            </a:r>
            <a:r>
              <a:rPr lang="es-MX" sz="2400" dirty="0" smtClean="0">
                <a:latin typeface="Britannic Bold" panose="020B0903060703020204" pitchFamily="34" charset="0"/>
              </a:rPr>
              <a:t>as estrategias de enseñanza son desafiantes, coherentes y significativas para los estudiantes?</a:t>
            </a:r>
            <a:endParaRPr lang="es-CL" sz="2400" dirty="0">
              <a:latin typeface="Britannic Bold" panose="020B0903060703020204" pitchFamily="34" charset="0"/>
            </a:endParaRPr>
          </a:p>
        </p:txBody>
      </p:sp>
      <p:graphicFrame>
        <p:nvGraphicFramePr>
          <p:cNvPr id="5" name="4 Diagrama"/>
          <p:cNvGraphicFramePr/>
          <p:nvPr>
            <p:extLst>
              <p:ext uri="{D42A27DB-BD31-4B8C-83A1-F6EECF244321}">
                <p14:modId xmlns:p14="http://schemas.microsoft.com/office/powerpoint/2010/main" val="3141694173"/>
              </p:ext>
            </p:extLst>
          </p:nvPr>
        </p:nvGraphicFramePr>
        <p:xfrm>
          <a:off x="539552" y="1340768"/>
          <a:ext cx="799288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1796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400" dirty="0" smtClean="0">
                <a:latin typeface="Britannic Bold" panose="020B0903060703020204" pitchFamily="34" charset="0"/>
              </a:rPr>
              <a:t>C.2.1. Estructura las situaciones de aprendizajes considerando los saberes, intereses y experiencia de los estudiantes.</a:t>
            </a:r>
            <a:endParaRPr lang="es-CL" dirty="0">
              <a:latin typeface="Britannic Bold" panose="020B0903060703020204" pitchFamily="34" charset="0"/>
            </a:endParaRPr>
          </a:p>
        </p:txBody>
      </p:sp>
      <p:graphicFrame>
        <p:nvGraphicFramePr>
          <p:cNvPr id="5" name="4 Diagrama"/>
          <p:cNvGraphicFramePr/>
          <p:nvPr>
            <p:extLst>
              <p:ext uri="{D42A27DB-BD31-4B8C-83A1-F6EECF244321}">
                <p14:modId xmlns:p14="http://schemas.microsoft.com/office/powerpoint/2010/main" val="4122779876"/>
              </p:ext>
            </p:extLst>
          </p:nvPr>
        </p:nvGraphicFramePr>
        <p:xfrm>
          <a:off x="1475656" y="191683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2968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400" dirty="0" smtClean="0">
                <a:latin typeface="Britannic Bold" panose="020B0903060703020204" pitchFamily="34" charset="0"/>
              </a:rPr>
              <a:t>En este aspecto…</a:t>
            </a:r>
            <a:endParaRPr lang="es-CL" sz="3400" dirty="0">
              <a:latin typeface="Britannic Bold" panose="020B0903060703020204" pitchFamily="34" charset="0"/>
            </a:endParaRPr>
          </a:p>
        </p:txBody>
      </p:sp>
      <p:sp>
        <p:nvSpPr>
          <p:cNvPr id="3" name="2 Marcador de contenido"/>
          <p:cNvSpPr>
            <a:spLocks noGrp="1"/>
          </p:cNvSpPr>
          <p:nvPr>
            <p:ph idx="1"/>
          </p:nvPr>
        </p:nvSpPr>
        <p:spPr/>
        <p:txBody>
          <a:bodyPr>
            <a:normAutofit lnSpcReduction="10000"/>
          </a:bodyPr>
          <a:lstStyle/>
          <a:p>
            <a:pPr algn="just">
              <a:lnSpc>
                <a:spcPct val="150000"/>
              </a:lnSpc>
            </a:pPr>
            <a:r>
              <a:rPr lang="es-MX" sz="2400" dirty="0" smtClean="0"/>
              <a:t>Cuando los estudiantes se sienten desafiados por las actividades o pueden atribuirles un sentido a partir de sus experiencias y conocimientos, logran comprometerse en mayor medida con los aprendizajes.</a:t>
            </a:r>
          </a:p>
          <a:p>
            <a:pPr algn="just">
              <a:lnSpc>
                <a:spcPct val="150000"/>
              </a:lnSpc>
            </a:pPr>
            <a:r>
              <a:rPr lang="es-MX" sz="2400" dirty="0" smtClean="0"/>
              <a:t>Es por esto que, al implementar estrategias de enseñanza, es importante incorporar el contexto sociocultural, intereses y las habilidades de los estudiantes, de manera que estas motiven e involucren a sus alumnos/as. </a:t>
            </a:r>
          </a:p>
          <a:p>
            <a:endParaRPr lang="es-CL" dirty="0"/>
          </a:p>
        </p:txBody>
      </p:sp>
    </p:spTree>
    <p:extLst>
      <p:ext uri="{BB962C8B-B14F-4D97-AF65-F5344CB8AC3E}">
        <p14:creationId xmlns:p14="http://schemas.microsoft.com/office/powerpoint/2010/main" val="1251417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229600" cy="1143000"/>
          </a:xfrm>
        </p:spPr>
        <p:txBody>
          <a:bodyPr>
            <a:normAutofit/>
          </a:bodyPr>
          <a:lstStyle/>
          <a:p>
            <a:pPr lvl="0"/>
            <a:r>
              <a:rPr lang="es-MX" sz="2200" dirty="0" smtClean="0">
                <a:solidFill>
                  <a:schemeClr val="tx1"/>
                </a:solidFill>
                <a:latin typeface="Britannic Bold" panose="020B0903060703020204" pitchFamily="34" charset="0"/>
              </a:rPr>
              <a:t>C.2.2. Desarrolla los contenidos a través de una estrategia de enseñanza clara y definida.</a:t>
            </a:r>
            <a:endParaRPr lang="es-CL" sz="2200" dirty="0">
              <a:latin typeface="Britannic Bold" panose="020B0903060703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488" y="1198341"/>
            <a:ext cx="7992888" cy="4778753"/>
          </a:xfrm>
          <a:prstGeom prst="rect">
            <a:avLst/>
          </a:prstGeom>
          <a:noFill/>
          <a:ln w="38100">
            <a:solidFill>
              <a:schemeClr val="tx2">
                <a:lumMod val="60000"/>
                <a:lumOff val="40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4" name="3 CuadroTexto"/>
          <p:cNvSpPr txBox="1"/>
          <p:nvPr/>
        </p:nvSpPr>
        <p:spPr>
          <a:xfrm>
            <a:off x="539552" y="6058162"/>
            <a:ext cx="8214760" cy="646331"/>
          </a:xfrm>
          <a:prstGeom prst="rect">
            <a:avLst/>
          </a:prstGeom>
          <a:noFill/>
        </p:spPr>
        <p:txBody>
          <a:bodyPr wrap="square" rtlCol="0">
            <a:spAutoFit/>
          </a:bodyPr>
          <a:lstStyle/>
          <a:p>
            <a:r>
              <a:rPr lang="es-CL" dirty="0" smtClean="0"/>
              <a:t>Fuente: Estrategia de los distintos momentos de la clase del colegio Juan XXIII. Agencia de calidad.</a:t>
            </a:r>
            <a:endParaRPr lang="es-CL" dirty="0"/>
          </a:p>
        </p:txBody>
      </p:sp>
    </p:spTree>
    <p:extLst>
      <p:ext uri="{BB962C8B-B14F-4D97-AF65-F5344CB8AC3E}">
        <p14:creationId xmlns:p14="http://schemas.microsoft.com/office/powerpoint/2010/main" val="3484743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143000"/>
          </a:xfrm>
        </p:spPr>
        <p:txBody>
          <a:bodyPr>
            <a:normAutofit/>
          </a:bodyPr>
          <a:lstStyle/>
          <a:p>
            <a:r>
              <a:rPr lang="es-MX" sz="2200" dirty="0" smtClean="0">
                <a:latin typeface="Britannic Bold" panose="020B0903060703020204" pitchFamily="34" charset="0"/>
              </a:rPr>
              <a:t>C.2.3. Implementa variadas actividades de acuerdo al tipo y complejidad del contenido.</a:t>
            </a:r>
            <a:endParaRPr lang="es-CL" sz="2200" dirty="0">
              <a:latin typeface="Britannic Bold" panose="020B0903060703020204" pitchFamily="34" charset="0"/>
            </a:endParaRPr>
          </a:p>
        </p:txBody>
      </p:sp>
      <p:pic>
        <p:nvPicPr>
          <p:cNvPr id="3074" name="Picture 2" descr="1367776 Diseño universal de aprendizajes basados en el decreto 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170780"/>
            <a:ext cx="6076950" cy="4562476"/>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467544" y="5733256"/>
            <a:ext cx="8064896" cy="646331"/>
          </a:xfrm>
          <a:prstGeom prst="rect">
            <a:avLst/>
          </a:prstGeom>
        </p:spPr>
        <p:txBody>
          <a:bodyPr wrap="square">
            <a:spAutoFit/>
          </a:bodyPr>
          <a:lstStyle/>
          <a:p>
            <a:r>
              <a:rPr lang="es-MX" dirty="0"/>
              <a:t>A</a:t>
            </a:r>
            <a:r>
              <a:rPr lang="es-MX" dirty="0" smtClean="0"/>
              <a:t>tribuirles un sentido, a partir de sus saberes y experiencias, de sus conocimientos e intereses.</a:t>
            </a:r>
            <a:endParaRPr lang="es-CL" dirty="0"/>
          </a:p>
        </p:txBody>
      </p:sp>
    </p:spTree>
    <p:extLst>
      <p:ext uri="{BB962C8B-B14F-4D97-AF65-F5344CB8AC3E}">
        <p14:creationId xmlns:p14="http://schemas.microsoft.com/office/powerpoint/2010/main" val="3370992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dirty="0" smtClean="0">
                <a:latin typeface="Britannic Bold" panose="020B0903060703020204" pitchFamily="34" charset="0"/>
              </a:rPr>
              <a:t>C.2.4. Propone actividades que involucran cognitiva y emocionalmente a los estudiantes y entrega tareas que los comprometen en la exploración de los contenidos.</a:t>
            </a:r>
            <a:endParaRPr lang="es-CL" sz="2000" dirty="0">
              <a:latin typeface="Britannic Bold" panose="020B0903060703020204" pitchFamily="34" charset="0"/>
            </a:endParaRPr>
          </a:p>
        </p:txBody>
      </p:sp>
      <p:sp>
        <p:nvSpPr>
          <p:cNvPr id="3" name="2 Marcador de contenido"/>
          <p:cNvSpPr>
            <a:spLocks noGrp="1"/>
          </p:cNvSpPr>
          <p:nvPr>
            <p:ph idx="1"/>
          </p:nvPr>
        </p:nvSpPr>
        <p:spPr/>
        <p:txBody>
          <a:bodyPr>
            <a:normAutofit/>
          </a:bodyPr>
          <a:lstStyle/>
          <a:p>
            <a:pPr algn="just">
              <a:lnSpc>
                <a:spcPct val="150000"/>
              </a:lnSpc>
            </a:pPr>
            <a:r>
              <a:rPr lang="es-MX" sz="2200" dirty="0" smtClean="0"/>
              <a:t>El profesor debe estimular a los estudiantes en forma más amplia haciéndole </a:t>
            </a:r>
            <a:r>
              <a:rPr lang="es-MX" sz="2200" b="1" dirty="0" smtClean="0"/>
              <a:t>preguntas abiertas, </a:t>
            </a:r>
            <a:r>
              <a:rPr lang="es-MX" sz="2200" dirty="0" smtClean="0"/>
              <a:t>en donde los niños y niñas, </a:t>
            </a:r>
            <a:r>
              <a:rPr lang="es-MX" sz="2200" b="1" dirty="0" smtClean="0"/>
              <a:t>piensen de forma autónoma</a:t>
            </a:r>
            <a:r>
              <a:rPr lang="es-MX" sz="2200" dirty="0" smtClean="0"/>
              <a:t>, incluso con el riesgo a equivocarse, en donde el alumno tiene el tiempo necesario para responder. </a:t>
            </a:r>
          </a:p>
        </p:txBody>
      </p:sp>
    </p:spTree>
    <p:extLst>
      <p:ext uri="{BB962C8B-B14F-4D97-AF65-F5344CB8AC3E}">
        <p14:creationId xmlns:p14="http://schemas.microsoft.com/office/powerpoint/2010/main" val="413795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229600" cy="4525963"/>
          </a:xfrm>
        </p:spPr>
        <p:txBody>
          <a:bodyPr>
            <a:normAutofit fontScale="92500"/>
          </a:bodyPr>
          <a:lstStyle/>
          <a:p>
            <a:pPr algn="just">
              <a:lnSpc>
                <a:spcPct val="150000"/>
              </a:lnSpc>
            </a:pPr>
            <a:r>
              <a:rPr lang="es-MX" sz="2400" dirty="0" smtClean="0"/>
              <a:t>El compromiso de los estudiantes con los aprendizajes depende en gran medida del grado en que ellos </a:t>
            </a:r>
            <a:r>
              <a:rPr lang="es-MX" sz="2400" b="1" dirty="0" smtClean="0"/>
              <a:t>se sientan desafiados</a:t>
            </a:r>
            <a:r>
              <a:rPr lang="es-MX" sz="2400" dirty="0" smtClean="0"/>
              <a:t> por las actividades planteadas por el profesor, percibiendo una suerte de «obstáculo» a superar a través de la indagación, de la consulta a diversas fuentes o de la interacción con otros. En tal sentido, cabe señalar que este nivel no debe ser </a:t>
            </a:r>
            <a:r>
              <a:rPr lang="es-MX" sz="2400" b="1" dirty="0" smtClean="0"/>
              <a:t>ni tan alejado </a:t>
            </a:r>
            <a:r>
              <a:rPr lang="es-MX" sz="2400" dirty="0" smtClean="0"/>
              <a:t>de las posibilidades de los estudiantes, que los lleve a frustrarse, </a:t>
            </a:r>
            <a:r>
              <a:rPr lang="es-MX" sz="2400" b="1" dirty="0" smtClean="0"/>
              <a:t>ni tan fácil</a:t>
            </a:r>
            <a:r>
              <a:rPr lang="es-MX" sz="2400" dirty="0" smtClean="0"/>
              <a:t>, que los lleve a desinteresarse.</a:t>
            </a:r>
            <a:endParaRPr lang="es-CL" sz="2400" dirty="0"/>
          </a:p>
        </p:txBody>
      </p:sp>
    </p:spTree>
    <p:extLst>
      <p:ext uri="{BB962C8B-B14F-4D97-AF65-F5344CB8AC3E}">
        <p14:creationId xmlns:p14="http://schemas.microsoft.com/office/powerpoint/2010/main" val="2661930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TotalTime>
  <Words>1256</Words>
  <Application>Microsoft Office PowerPoint</Application>
  <PresentationFormat>Presentación en pantalla (4:3)</PresentationFormat>
  <Paragraphs>78</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Actividades desafiantes y desarrollo del pensamiento.</vt:lpstr>
      <vt:lpstr>¿Qué es una actividad desafiante?</vt:lpstr>
      <vt:lpstr>¿Cuándo las estrategias de enseñanza son desafiantes, coherentes y significativas para los estudiantes?</vt:lpstr>
      <vt:lpstr>C.2.1. Estructura las situaciones de aprendizajes considerando los saberes, intereses y experiencia de los estudiantes.</vt:lpstr>
      <vt:lpstr>En este aspecto…</vt:lpstr>
      <vt:lpstr>C.2.2. Desarrolla los contenidos a través de una estrategia de enseñanza clara y definida.</vt:lpstr>
      <vt:lpstr>C.2.3. Implementa variadas actividades de acuerdo al tipo y complejidad del contenido.</vt:lpstr>
      <vt:lpstr>C.2.4. Propone actividades que involucran cognitiva y emocionalmente a los estudiantes y entrega tareas que los comprometen en la exploración de los contenidos.</vt:lpstr>
      <vt:lpstr>Presentación de PowerPoint</vt:lpstr>
      <vt:lpstr>Nivel estratégico de dificultad </vt:lpstr>
      <vt:lpstr>También es importante considerar</vt:lpstr>
      <vt:lpstr>Presentación de PowerPoint</vt:lpstr>
      <vt:lpstr>Presentación de PowerPoint</vt:lpstr>
      <vt:lpstr>Presentación de PowerPoint</vt:lpstr>
      <vt:lpstr>Promover el desarrollo del pensamiento</vt:lpstr>
      <vt:lpstr>C.5.1. Incentivar a los estudiantes a establecer relaciones y ubicar en contextos el conocimiento de objetos, eventos y fenómenos, desde la perspectiva de los distintos subsectores.</vt:lpstr>
      <vt:lpstr>C.5.2. Formular preguntas y problemas y concede el tiempo necesario para resolverlos.</vt:lpstr>
      <vt:lpstr>Presentación de PowerPoint</vt:lpstr>
      <vt:lpstr>C.5.3. Abordar los errores no como fracasos, sino como ocasiones para enriquecer el proceso de aprendizaje.</vt:lpstr>
      <vt:lpstr>Presentación de PowerPoint</vt:lpstr>
      <vt:lpstr>C.5.4. Orientar a los estudiantes hacia temáticas ligadas a los objetivos transversales del currículum, con el fin de favorecer su proceso de construcción de valores.</vt:lpstr>
      <vt:lpstr>C.5.5. Promueve la utilización de un lenguaje oral y escrito gradualmente más preciso y pertinente.</vt:lpstr>
      <vt:lpstr>Bibliografía </vt:lpstr>
      <vt:lpstr>Preguntas de reflexión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Estrategias desafiantes y desarrollo del pensamiento</dc:title>
  <dc:creator>HP</dc:creator>
  <cp:lastModifiedBy>HP</cp:lastModifiedBy>
  <cp:revision>33</cp:revision>
  <dcterms:created xsi:type="dcterms:W3CDTF">2020-06-22T16:28:36Z</dcterms:created>
  <dcterms:modified xsi:type="dcterms:W3CDTF">2020-07-30T01:51:50Z</dcterms:modified>
</cp:coreProperties>
</file>