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1" r:id="rId6"/>
    <p:sldId id="262" r:id="rId7"/>
    <p:sldId id="259" r:id="rId8"/>
    <p:sldId id="291" r:id="rId9"/>
    <p:sldId id="260" r:id="rId10"/>
    <p:sldId id="264" r:id="rId11"/>
    <p:sldId id="265" r:id="rId12"/>
    <p:sldId id="269" r:id="rId13"/>
    <p:sldId id="266" r:id="rId14"/>
    <p:sldId id="267" r:id="rId15"/>
    <p:sldId id="270" r:id="rId16"/>
    <p:sldId id="268" r:id="rId17"/>
    <p:sldId id="272" r:id="rId18"/>
    <p:sldId id="273" r:id="rId19"/>
    <p:sldId id="278" r:id="rId20"/>
    <p:sldId id="274" r:id="rId21"/>
    <p:sldId id="275" r:id="rId22"/>
    <p:sldId id="276" r:id="rId23"/>
    <p:sldId id="28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5" r:id="rId34"/>
    <p:sldId id="289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  <a:srgbClr val="33CC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0036B-DC51-4233-A0EE-D02651F5A96C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4BB7A1CB-0675-4939-B7C5-3D34A34083A7}">
      <dgm:prSet phldrT="[Texto]" custT="1"/>
      <dgm:spPr/>
      <dgm:t>
        <a:bodyPr/>
        <a:lstStyle/>
        <a:p>
          <a:r>
            <a:rPr lang="es-CL" sz="1800" dirty="0" smtClean="0"/>
            <a:t>NEE</a:t>
          </a:r>
          <a:endParaRPr lang="es-CL" sz="1800" dirty="0"/>
        </a:p>
      </dgm:t>
    </dgm:pt>
    <dgm:pt modelId="{FDF8B148-15F7-42B0-99AF-ECDF59300FEF}" type="parTrans" cxnId="{07308126-C5B9-458F-9B7D-C3CD55E72706}">
      <dgm:prSet/>
      <dgm:spPr/>
      <dgm:t>
        <a:bodyPr/>
        <a:lstStyle/>
        <a:p>
          <a:endParaRPr lang="es-CL"/>
        </a:p>
      </dgm:t>
    </dgm:pt>
    <dgm:pt modelId="{B6EA2A97-7CAF-4E6C-9810-FBAACFFBFE92}" type="sibTrans" cxnId="{07308126-C5B9-458F-9B7D-C3CD55E72706}">
      <dgm:prSet/>
      <dgm:spPr/>
      <dgm:t>
        <a:bodyPr/>
        <a:lstStyle/>
        <a:p>
          <a:endParaRPr lang="es-CL"/>
        </a:p>
      </dgm:t>
    </dgm:pt>
    <dgm:pt modelId="{413C9A5C-AF20-4DC6-BD4E-A395151D7CAF}">
      <dgm:prSet phldrT="[Texto]"/>
      <dgm:spPr/>
      <dgm:t>
        <a:bodyPr/>
        <a:lstStyle/>
        <a:p>
          <a:r>
            <a:rPr lang="es-CL" dirty="0" smtClean="0"/>
            <a:t>Transitorias</a:t>
          </a:r>
          <a:endParaRPr lang="es-CL" dirty="0"/>
        </a:p>
      </dgm:t>
    </dgm:pt>
    <dgm:pt modelId="{FE1F5DAD-57FF-4C91-BF50-5ACBEFD034C0}" type="parTrans" cxnId="{58F1420A-F154-4ED6-B2A7-D8CC2C553057}">
      <dgm:prSet/>
      <dgm:spPr/>
      <dgm:t>
        <a:bodyPr/>
        <a:lstStyle/>
        <a:p>
          <a:endParaRPr lang="es-CL"/>
        </a:p>
      </dgm:t>
    </dgm:pt>
    <dgm:pt modelId="{847DDDFB-F863-4E6B-AAAA-CFD52A5002A8}" type="sibTrans" cxnId="{58F1420A-F154-4ED6-B2A7-D8CC2C553057}">
      <dgm:prSet/>
      <dgm:spPr/>
      <dgm:t>
        <a:bodyPr/>
        <a:lstStyle/>
        <a:p>
          <a:endParaRPr lang="es-CL"/>
        </a:p>
      </dgm:t>
    </dgm:pt>
    <dgm:pt modelId="{68B1033C-8A54-438B-9874-294D45A86EF2}">
      <dgm:prSet phldrT="[Texto]" custT="1"/>
      <dgm:spPr/>
      <dgm:t>
        <a:bodyPr/>
        <a:lstStyle/>
        <a:p>
          <a:pPr algn="l"/>
          <a:r>
            <a:rPr lang="es-CL" sz="1800" dirty="0" smtClean="0"/>
            <a:t>- Trastorno Específico del Aprendizaje (TEA)</a:t>
          </a:r>
        </a:p>
        <a:p>
          <a:pPr algn="l"/>
          <a:r>
            <a:rPr lang="es-CL" sz="1800" dirty="0" smtClean="0"/>
            <a:t>- Trastorno Específico del Lenguaje (TEL)</a:t>
          </a:r>
        </a:p>
        <a:p>
          <a:pPr algn="l"/>
          <a:r>
            <a:rPr lang="es-CL" sz="1800" dirty="0" smtClean="0"/>
            <a:t>-Trastorno Déficit Atencional con o sin Hiperactividad (TDA).</a:t>
          </a:r>
        </a:p>
        <a:p>
          <a:pPr algn="l"/>
          <a:r>
            <a:rPr lang="es-CL" sz="1800" dirty="0" smtClean="0"/>
            <a:t>-CI en rango limítrofe.</a:t>
          </a:r>
          <a:endParaRPr lang="es-CL" sz="1800" dirty="0"/>
        </a:p>
      </dgm:t>
    </dgm:pt>
    <dgm:pt modelId="{17DC14D3-F227-4A40-963E-15C31600383C}" type="parTrans" cxnId="{A0CD8AE8-349C-4FFE-AC6A-1E5E6A3ED7FD}">
      <dgm:prSet/>
      <dgm:spPr/>
      <dgm:t>
        <a:bodyPr/>
        <a:lstStyle/>
        <a:p>
          <a:endParaRPr lang="es-CL"/>
        </a:p>
      </dgm:t>
    </dgm:pt>
    <dgm:pt modelId="{8CAD059C-591F-4EA4-94FE-CB3EA2B0F20C}" type="sibTrans" cxnId="{A0CD8AE8-349C-4FFE-AC6A-1E5E6A3ED7FD}">
      <dgm:prSet/>
      <dgm:spPr/>
      <dgm:t>
        <a:bodyPr/>
        <a:lstStyle/>
        <a:p>
          <a:endParaRPr lang="es-CL"/>
        </a:p>
      </dgm:t>
    </dgm:pt>
    <dgm:pt modelId="{2944F908-AB18-43CD-99D8-96C55FFE6DDA}">
      <dgm:prSet phldrT="[Texto]"/>
      <dgm:spPr/>
      <dgm:t>
        <a:bodyPr/>
        <a:lstStyle/>
        <a:p>
          <a:r>
            <a:rPr lang="es-CL" dirty="0" smtClean="0"/>
            <a:t>Permanentes</a:t>
          </a:r>
          <a:endParaRPr lang="es-CL" dirty="0"/>
        </a:p>
      </dgm:t>
    </dgm:pt>
    <dgm:pt modelId="{BA9571F1-B7C4-4403-B6B3-E5A6F4CE1FCD}" type="parTrans" cxnId="{70231741-7C78-497C-8761-7BFD7038086E}">
      <dgm:prSet/>
      <dgm:spPr/>
      <dgm:t>
        <a:bodyPr/>
        <a:lstStyle/>
        <a:p>
          <a:endParaRPr lang="es-CL"/>
        </a:p>
      </dgm:t>
    </dgm:pt>
    <dgm:pt modelId="{DB4E15F6-0A52-4F1E-93D0-8B06C86F131B}" type="sibTrans" cxnId="{70231741-7C78-497C-8761-7BFD7038086E}">
      <dgm:prSet/>
      <dgm:spPr/>
      <dgm:t>
        <a:bodyPr/>
        <a:lstStyle/>
        <a:p>
          <a:endParaRPr lang="es-CL"/>
        </a:p>
      </dgm:t>
    </dgm:pt>
    <dgm:pt modelId="{03DD951B-7ADC-4EAA-A206-21A1620B0747}">
      <dgm:prSet phldrT="[Texto]" custT="1"/>
      <dgm:spPr/>
      <dgm:t>
        <a:bodyPr/>
        <a:lstStyle/>
        <a:p>
          <a:pPr algn="l"/>
          <a:r>
            <a:rPr lang="es-CL" sz="1800" dirty="0" smtClean="0"/>
            <a:t>-Discapacidad intelectual.</a:t>
          </a:r>
        </a:p>
        <a:p>
          <a:pPr algn="l"/>
          <a:r>
            <a:rPr lang="es-CL" sz="1800" dirty="0" smtClean="0"/>
            <a:t>-Discapacidad visual.</a:t>
          </a:r>
        </a:p>
        <a:p>
          <a:pPr algn="l"/>
          <a:r>
            <a:rPr lang="es-CL" sz="1800" dirty="0" smtClean="0"/>
            <a:t>-Discapacidad auditiva.</a:t>
          </a:r>
        </a:p>
        <a:p>
          <a:pPr algn="l"/>
          <a:r>
            <a:rPr lang="es-CL" sz="1800" dirty="0" smtClean="0"/>
            <a:t>-Disfasia severa.</a:t>
          </a:r>
        </a:p>
        <a:p>
          <a:pPr algn="l"/>
          <a:r>
            <a:rPr lang="es-CL" sz="1800" dirty="0" smtClean="0"/>
            <a:t>-Trastorno Autista.</a:t>
          </a:r>
        </a:p>
        <a:p>
          <a:pPr algn="l"/>
          <a:r>
            <a:rPr lang="es-CL" sz="1800" dirty="0" smtClean="0"/>
            <a:t>-Multidéficit o discapacidad múltiple. </a:t>
          </a:r>
          <a:endParaRPr lang="es-CL" sz="1300" dirty="0"/>
        </a:p>
      </dgm:t>
    </dgm:pt>
    <dgm:pt modelId="{91CFE67B-A2DE-4176-B5D0-E36D7967A50D}" type="parTrans" cxnId="{6086EBD1-6C5A-4C7F-8DE9-7D2568541D2B}">
      <dgm:prSet/>
      <dgm:spPr/>
      <dgm:t>
        <a:bodyPr/>
        <a:lstStyle/>
        <a:p>
          <a:endParaRPr lang="es-CL"/>
        </a:p>
      </dgm:t>
    </dgm:pt>
    <dgm:pt modelId="{F1B4C0F5-A8D7-4812-B7F3-75B90CE95B17}" type="sibTrans" cxnId="{6086EBD1-6C5A-4C7F-8DE9-7D2568541D2B}">
      <dgm:prSet/>
      <dgm:spPr/>
      <dgm:t>
        <a:bodyPr/>
        <a:lstStyle/>
        <a:p>
          <a:endParaRPr lang="es-CL"/>
        </a:p>
      </dgm:t>
    </dgm:pt>
    <dgm:pt modelId="{697ACF74-5931-4B84-9D6B-6C2CAE18A464}" type="pres">
      <dgm:prSet presAssocID="{85E0036B-DC51-4233-A0EE-D02651F5A9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B3380B2-4C3D-49BE-8DA0-3380D457660C}" type="pres">
      <dgm:prSet presAssocID="{4BB7A1CB-0675-4939-B7C5-3D34A34083A7}" presName="root1" presStyleCnt="0"/>
      <dgm:spPr/>
    </dgm:pt>
    <dgm:pt modelId="{8899AFF6-4747-4569-9C0F-33EAB6C480D9}" type="pres">
      <dgm:prSet presAssocID="{4BB7A1CB-0675-4939-B7C5-3D34A34083A7}" presName="LevelOneTextNode" presStyleLbl="node0" presStyleIdx="0" presStyleCnt="1" custScaleX="53121" custScaleY="5767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96B9C16-7C09-44D8-9CD0-23E3BD1B1308}" type="pres">
      <dgm:prSet presAssocID="{4BB7A1CB-0675-4939-B7C5-3D34A34083A7}" presName="level2hierChild" presStyleCnt="0"/>
      <dgm:spPr/>
    </dgm:pt>
    <dgm:pt modelId="{3417B360-F3CE-4714-B926-C2675148F2E6}" type="pres">
      <dgm:prSet presAssocID="{FE1F5DAD-57FF-4C91-BF50-5ACBEFD034C0}" presName="conn2-1" presStyleLbl="parChTrans1D2" presStyleIdx="0" presStyleCnt="2"/>
      <dgm:spPr/>
      <dgm:t>
        <a:bodyPr/>
        <a:lstStyle/>
        <a:p>
          <a:endParaRPr lang="es-CL"/>
        </a:p>
      </dgm:t>
    </dgm:pt>
    <dgm:pt modelId="{3F592B11-4BFB-4355-9970-B2517561BC5C}" type="pres">
      <dgm:prSet presAssocID="{FE1F5DAD-57FF-4C91-BF50-5ACBEFD034C0}" presName="connTx" presStyleLbl="parChTrans1D2" presStyleIdx="0" presStyleCnt="2"/>
      <dgm:spPr/>
      <dgm:t>
        <a:bodyPr/>
        <a:lstStyle/>
        <a:p>
          <a:endParaRPr lang="es-CL"/>
        </a:p>
      </dgm:t>
    </dgm:pt>
    <dgm:pt modelId="{B926AB1B-9FD8-4DD5-AC87-55E758CFAA0E}" type="pres">
      <dgm:prSet presAssocID="{413C9A5C-AF20-4DC6-BD4E-A395151D7CAF}" presName="root2" presStyleCnt="0"/>
      <dgm:spPr/>
    </dgm:pt>
    <dgm:pt modelId="{E02D3458-6BE1-455D-AED3-B0634941B1AD}" type="pres">
      <dgm:prSet presAssocID="{413C9A5C-AF20-4DC6-BD4E-A395151D7CAF}" presName="LevelTwoTextNode" presStyleLbl="node2" presStyleIdx="0" presStyleCnt="2" custScaleX="119287" custScaleY="6209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1A952C1-F5B2-42BA-B055-53FCF2A07DE9}" type="pres">
      <dgm:prSet presAssocID="{413C9A5C-AF20-4DC6-BD4E-A395151D7CAF}" presName="level3hierChild" presStyleCnt="0"/>
      <dgm:spPr/>
    </dgm:pt>
    <dgm:pt modelId="{AA41217F-CF42-4964-9489-C9E208B8267C}" type="pres">
      <dgm:prSet presAssocID="{17DC14D3-F227-4A40-963E-15C31600383C}" presName="conn2-1" presStyleLbl="parChTrans1D3" presStyleIdx="0" presStyleCnt="2"/>
      <dgm:spPr/>
      <dgm:t>
        <a:bodyPr/>
        <a:lstStyle/>
        <a:p>
          <a:endParaRPr lang="es-CL"/>
        </a:p>
      </dgm:t>
    </dgm:pt>
    <dgm:pt modelId="{FF6D5D70-B96A-47B4-A4E1-7C4B613C9068}" type="pres">
      <dgm:prSet presAssocID="{17DC14D3-F227-4A40-963E-15C31600383C}" presName="connTx" presStyleLbl="parChTrans1D3" presStyleIdx="0" presStyleCnt="2"/>
      <dgm:spPr/>
      <dgm:t>
        <a:bodyPr/>
        <a:lstStyle/>
        <a:p>
          <a:endParaRPr lang="es-CL"/>
        </a:p>
      </dgm:t>
    </dgm:pt>
    <dgm:pt modelId="{4969D402-5DC6-46E1-8F46-A5212B199066}" type="pres">
      <dgm:prSet presAssocID="{68B1033C-8A54-438B-9874-294D45A86EF2}" presName="root2" presStyleCnt="0"/>
      <dgm:spPr/>
    </dgm:pt>
    <dgm:pt modelId="{A80DCBD1-367C-44AC-A840-F1AF0117332C}" type="pres">
      <dgm:prSet presAssocID="{68B1033C-8A54-438B-9874-294D45A86EF2}" presName="LevelTwoTextNode" presStyleLbl="node3" presStyleIdx="0" presStyleCnt="2" custScaleX="281358" custScaleY="27947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315E617-CA7A-4355-BFE4-3786BB4EBEA2}" type="pres">
      <dgm:prSet presAssocID="{68B1033C-8A54-438B-9874-294D45A86EF2}" presName="level3hierChild" presStyleCnt="0"/>
      <dgm:spPr/>
    </dgm:pt>
    <dgm:pt modelId="{3A42B92C-2195-44DA-B249-F4926F7A2D94}" type="pres">
      <dgm:prSet presAssocID="{BA9571F1-B7C4-4403-B6B3-E5A6F4CE1FCD}" presName="conn2-1" presStyleLbl="parChTrans1D2" presStyleIdx="1" presStyleCnt="2"/>
      <dgm:spPr/>
      <dgm:t>
        <a:bodyPr/>
        <a:lstStyle/>
        <a:p>
          <a:endParaRPr lang="es-CL"/>
        </a:p>
      </dgm:t>
    </dgm:pt>
    <dgm:pt modelId="{1A06D872-CD01-4979-95EA-849FBF5B07E6}" type="pres">
      <dgm:prSet presAssocID="{BA9571F1-B7C4-4403-B6B3-E5A6F4CE1FCD}" presName="connTx" presStyleLbl="parChTrans1D2" presStyleIdx="1" presStyleCnt="2"/>
      <dgm:spPr/>
      <dgm:t>
        <a:bodyPr/>
        <a:lstStyle/>
        <a:p>
          <a:endParaRPr lang="es-CL"/>
        </a:p>
      </dgm:t>
    </dgm:pt>
    <dgm:pt modelId="{6924B101-83E8-411C-8A99-199EE36F02BF}" type="pres">
      <dgm:prSet presAssocID="{2944F908-AB18-43CD-99D8-96C55FFE6DDA}" presName="root2" presStyleCnt="0"/>
      <dgm:spPr/>
    </dgm:pt>
    <dgm:pt modelId="{0206A7DA-5714-435A-A990-CFCD91E4BE62}" type="pres">
      <dgm:prSet presAssocID="{2944F908-AB18-43CD-99D8-96C55FFE6DDA}" presName="LevelTwoTextNode" presStyleLbl="node2" presStyleIdx="1" presStyleCnt="2" custScaleX="118380" custScaleY="6722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6BB4CB2-2DCE-4449-A5E2-EAB60227E9A1}" type="pres">
      <dgm:prSet presAssocID="{2944F908-AB18-43CD-99D8-96C55FFE6DDA}" presName="level3hierChild" presStyleCnt="0"/>
      <dgm:spPr/>
    </dgm:pt>
    <dgm:pt modelId="{781F696D-151C-4EDB-9C9D-0928CC05E92B}" type="pres">
      <dgm:prSet presAssocID="{91CFE67B-A2DE-4176-B5D0-E36D7967A50D}" presName="conn2-1" presStyleLbl="parChTrans1D3" presStyleIdx="1" presStyleCnt="2"/>
      <dgm:spPr/>
      <dgm:t>
        <a:bodyPr/>
        <a:lstStyle/>
        <a:p>
          <a:endParaRPr lang="es-CL"/>
        </a:p>
      </dgm:t>
    </dgm:pt>
    <dgm:pt modelId="{88F597ED-C6A4-4B11-9D1E-1BFC1B5E03A7}" type="pres">
      <dgm:prSet presAssocID="{91CFE67B-A2DE-4176-B5D0-E36D7967A50D}" presName="connTx" presStyleLbl="parChTrans1D3" presStyleIdx="1" presStyleCnt="2"/>
      <dgm:spPr/>
      <dgm:t>
        <a:bodyPr/>
        <a:lstStyle/>
        <a:p>
          <a:endParaRPr lang="es-CL"/>
        </a:p>
      </dgm:t>
    </dgm:pt>
    <dgm:pt modelId="{9078F7AA-7875-408E-AD84-D85CAC56D568}" type="pres">
      <dgm:prSet presAssocID="{03DD951B-7ADC-4EAA-A206-21A1620B0747}" presName="root2" presStyleCnt="0"/>
      <dgm:spPr/>
    </dgm:pt>
    <dgm:pt modelId="{B1D1D1FC-5DB1-45A1-996C-972C00705AAD}" type="pres">
      <dgm:prSet presAssocID="{03DD951B-7ADC-4EAA-A206-21A1620B0747}" presName="LevelTwoTextNode" presStyleLbl="node3" presStyleIdx="1" presStyleCnt="2" custScaleX="281972" custScaleY="28953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C965E6E-2FAD-4874-B6F1-12BA45072C77}" type="pres">
      <dgm:prSet presAssocID="{03DD951B-7ADC-4EAA-A206-21A1620B0747}" presName="level3hierChild" presStyleCnt="0"/>
      <dgm:spPr/>
    </dgm:pt>
  </dgm:ptLst>
  <dgm:cxnLst>
    <dgm:cxn modelId="{09AC1B28-14DF-41F9-A6A3-8C8A3EF3195C}" type="presOf" srcId="{FE1F5DAD-57FF-4C91-BF50-5ACBEFD034C0}" destId="{3F592B11-4BFB-4355-9970-B2517561BC5C}" srcOrd="1" destOrd="0" presId="urn:microsoft.com/office/officeart/2005/8/layout/hierarchy2"/>
    <dgm:cxn modelId="{07308126-C5B9-458F-9B7D-C3CD55E72706}" srcId="{85E0036B-DC51-4233-A0EE-D02651F5A96C}" destId="{4BB7A1CB-0675-4939-B7C5-3D34A34083A7}" srcOrd="0" destOrd="0" parTransId="{FDF8B148-15F7-42B0-99AF-ECDF59300FEF}" sibTransId="{B6EA2A97-7CAF-4E6C-9810-FBAACFFBFE92}"/>
    <dgm:cxn modelId="{293C80B0-4F64-4E8E-91C3-96C3A78568B1}" type="presOf" srcId="{03DD951B-7ADC-4EAA-A206-21A1620B0747}" destId="{B1D1D1FC-5DB1-45A1-996C-972C00705AAD}" srcOrd="0" destOrd="0" presId="urn:microsoft.com/office/officeart/2005/8/layout/hierarchy2"/>
    <dgm:cxn modelId="{BB31E1A5-3827-428E-B22C-5EB789F2EEAD}" type="presOf" srcId="{BA9571F1-B7C4-4403-B6B3-E5A6F4CE1FCD}" destId="{3A42B92C-2195-44DA-B249-F4926F7A2D94}" srcOrd="0" destOrd="0" presId="urn:microsoft.com/office/officeart/2005/8/layout/hierarchy2"/>
    <dgm:cxn modelId="{91D49B1A-6EE2-4080-8530-3F461971B836}" type="presOf" srcId="{4BB7A1CB-0675-4939-B7C5-3D34A34083A7}" destId="{8899AFF6-4747-4569-9C0F-33EAB6C480D9}" srcOrd="0" destOrd="0" presId="urn:microsoft.com/office/officeart/2005/8/layout/hierarchy2"/>
    <dgm:cxn modelId="{58F1420A-F154-4ED6-B2A7-D8CC2C553057}" srcId="{4BB7A1CB-0675-4939-B7C5-3D34A34083A7}" destId="{413C9A5C-AF20-4DC6-BD4E-A395151D7CAF}" srcOrd="0" destOrd="0" parTransId="{FE1F5DAD-57FF-4C91-BF50-5ACBEFD034C0}" sibTransId="{847DDDFB-F863-4E6B-AAAA-CFD52A5002A8}"/>
    <dgm:cxn modelId="{A0CD8AE8-349C-4FFE-AC6A-1E5E6A3ED7FD}" srcId="{413C9A5C-AF20-4DC6-BD4E-A395151D7CAF}" destId="{68B1033C-8A54-438B-9874-294D45A86EF2}" srcOrd="0" destOrd="0" parTransId="{17DC14D3-F227-4A40-963E-15C31600383C}" sibTransId="{8CAD059C-591F-4EA4-94FE-CB3EA2B0F20C}"/>
    <dgm:cxn modelId="{2E9BF956-08C7-40DE-82D4-06A29C6EA463}" type="presOf" srcId="{91CFE67B-A2DE-4176-B5D0-E36D7967A50D}" destId="{781F696D-151C-4EDB-9C9D-0928CC05E92B}" srcOrd="0" destOrd="0" presId="urn:microsoft.com/office/officeart/2005/8/layout/hierarchy2"/>
    <dgm:cxn modelId="{D6E163A6-745E-46F8-9797-089AA05C28A3}" type="presOf" srcId="{17DC14D3-F227-4A40-963E-15C31600383C}" destId="{AA41217F-CF42-4964-9489-C9E208B8267C}" srcOrd="0" destOrd="0" presId="urn:microsoft.com/office/officeart/2005/8/layout/hierarchy2"/>
    <dgm:cxn modelId="{2AD246A8-B10E-48A1-9FCA-8968281CC231}" type="presOf" srcId="{85E0036B-DC51-4233-A0EE-D02651F5A96C}" destId="{697ACF74-5931-4B84-9D6B-6C2CAE18A464}" srcOrd="0" destOrd="0" presId="urn:microsoft.com/office/officeart/2005/8/layout/hierarchy2"/>
    <dgm:cxn modelId="{B9830A8A-1948-481C-89FF-73D01B0CFE6F}" type="presOf" srcId="{FE1F5DAD-57FF-4C91-BF50-5ACBEFD034C0}" destId="{3417B360-F3CE-4714-B926-C2675148F2E6}" srcOrd="0" destOrd="0" presId="urn:microsoft.com/office/officeart/2005/8/layout/hierarchy2"/>
    <dgm:cxn modelId="{6086EBD1-6C5A-4C7F-8DE9-7D2568541D2B}" srcId="{2944F908-AB18-43CD-99D8-96C55FFE6DDA}" destId="{03DD951B-7ADC-4EAA-A206-21A1620B0747}" srcOrd="0" destOrd="0" parTransId="{91CFE67B-A2DE-4176-B5D0-E36D7967A50D}" sibTransId="{F1B4C0F5-A8D7-4812-B7F3-75B90CE95B17}"/>
    <dgm:cxn modelId="{BBF3807B-1C2A-4D95-9022-2473F2274F42}" type="presOf" srcId="{413C9A5C-AF20-4DC6-BD4E-A395151D7CAF}" destId="{E02D3458-6BE1-455D-AED3-B0634941B1AD}" srcOrd="0" destOrd="0" presId="urn:microsoft.com/office/officeart/2005/8/layout/hierarchy2"/>
    <dgm:cxn modelId="{27CC33BD-597F-4EAE-A6F1-1BD76A9EA729}" type="presOf" srcId="{68B1033C-8A54-438B-9874-294D45A86EF2}" destId="{A80DCBD1-367C-44AC-A840-F1AF0117332C}" srcOrd="0" destOrd="0" presId="urn:microsoft.com/office/officeart/2005/8/layout/hierarchy2"/>
    <dgm:cxn modelId="{3462DB70-B7FF-4410-8EC9-46B8D99B015C}" type="presOf" srcId="{2944F908-AB18-43CD-99D8-96C55FFE6DDA}" destId="{0206A7DA-5714-435A-A990-CFCD91E4BE62}" srcOrd="0" destOrd="0" presId="urn:microsoft.com/office/officeart/2005/8/layout/hierarchy2"/>
    <dgm:cxn modelId="{70231741-7C78-497C-8761-7BFD7038086E}" srcId="{4BB7A1CB-0675-4939-B7C5-3D34A34083A7}" destId="{2944F908-AB18-43CD-99D8-96C55FFE6DDA}" srcOrd="1" destOrd="0" parTransId="{BA9571F1-B7C4-4403-B6B3-E5A6F4CE1FCD}" sibTransId="{DB4E15F6-0A52-4F1E-93D0-8B06C86F131B}"/>
    <dgm:cxn modelId="{4D79124D-3CCC-4210-A908-ED7222EA4A04}" type="presOf" srcId="{91CFE67B-A2DE-4176-B5D0-E36D7967A50D}" destId="{88F597ED-C6A4-4B11-9D1E-1BFC1B5E03A7}" srcOrd="1" destOrd="0" presId="urn:microsoft.com/office/officeart/2005/8/layout/hierarchy2"/>
    <dgm:cxn modelId="{01DEB3D0-819D-472A-B697-9E564219D6CB}" type="presOf" srcId="{BA9571F1-B7C4-4403-B6B3-E5A6F4CE1FCD}" destId="{1A06D872-CD01-4979-95EA-849FBF5B07E6}" srcOrd="1" destOrd="0" presId="urn:microsoft.com/office/officeart/2005/8/layout/hierarchy2"/>
    <dgm:cxn modelId="{0098C7B0-6AE2-4444-B47A-15AA7A30FB8D}" type="presOf" srcId="{17DC14D3-F227-4A40-963E-15C31600383C}" destId="{FF6D5D70-B96A-47B4-A4E1-7C4B613C9068}" srcOrd="1" destOrd="0" presId="urn:microsoft.com/office/officeart/2005/8/layout/hierarchy2"/>
    <dgm:cxn modelId="{4EC2130B-5F7D-43ED-B44F-C2173DE5F09F}" type="presParOf" srcId="{697ACF74-5931-4B84-9D6B-6C2CAE18A464}" destId="{3B3380B2-4C3D-49BE-8DA0-3380D457660C}" srcOrd="0" destOrd="0" presId="urn:microsoft.com/office/officeart/2005/8/layout/hierarchy2"/>
    <dgm:cxn modelId="{66667D91-FEA9-4459-97E2-41C414BC0A5F}" type="presParOf" srcId="{3B3380B2-4C3D-49BE-8DA0-3380D457660C}" destId="{8899AFF6-4747-4569-9C0F-33EAB6C480D9}" srcOrd="0" destOrd="0" presId="urn:microsoft.com/office/officeart/2005/8/layout/hierarchy2"/>
    <dgm:cxn modelId="{D428314C-F60E-465C-A767-57C5598F939A}" type="presParOf" srcId="{3B3380B2-4C3D-49BE-8DA0-3380D457660C}" destId="{396B9C16-7C09-44D8-9CD0-23E3BD1B1308}" srcOrd="1" destOrd="0" presId="urn:microsoft.com/office/officeart/2005/8/layout/hierarchy2"/>
    <dgm:cxn modelId="{18D197CD-2C79-44FC-8DF8-944BBED4C781}" type="presParOf" srcId="{396B9C16-7C09-44D8-9CD0-23E3BD1B1308}" destId="{3417B360-F3CE-4714-B926-C2675148F2E6}" srcOrd="0" destOrd="0" presId="urn:microsoft.com/office/officeart/2005/8/layout/hierarchy2"/>
    <dgm:cxn modelId="{847AD78A-F74D-40A2-B520-8D947C4C5FFF}" type="presParOf" srcId="{3417B360-F3CE-4714-B926-C2675148F2E6}" destId="{3F592B11-4BFB-4355-9970-B2517561BC5C}" srcOrd="0" destOrd="0" presId="urn:microsoft.com/office/officeart/2005/8/layout/hierarchy2"/>
    <dgm:cxn modelId="{5FAF4C77-4915-413E-84B5-F2792B9BA1E6}" type="presParOf" srcId="{396B9C16-7C09-44D8-9CD0-23E3BD1B1308}" destId="{B926AB1B-9FD8-4DD5-AC87-55E758CFAA0E}" srcOrd="1" destOrd="0" presId="urn:microsoft.com/office/officeart/2005/8/layout/hierarchy2"/>
    <dgm:cxn modelId="{B6C1AC27-643D-4246-8462-3A5782C7A730}" type="presParOf" srcId="{B926AB1B-9FD8-4DD5-AC87-55E758CFAA0E}" destId="{E02D3458-6BE1-455D-AED3-B0634941B1AD}" srcOrd="0" destOrd="0" presId="urn:microsoft.com/office/officeart/2005/8/layout/hierarchy2"/>
    <dgm:cxn modelId="{ECA265C8-91D0-4E89-8281-17E5299C9F3D}" type="presParOf" srcId="{B926AB1B-9FD8-4DD5-AC87-55E758CFAA0E}" destId="{61A952C1-F5B2-42BA-B055-53FCF2A07DE9}" srcOrd="1" destOrd="0" presId="urn:microsoft.com/office/officeart/2005/8/layout/hierarchy2"/>
    <dgm:cxn modelId="{9F8A4695-412B-4055-A8D5-86AF9D4D5CB9}" type="presParOf" srcId="{61A952C1-F5B2-42BA-B055-53FCF2A07DE9}" destId="{AA41217F-CF42-4964-9489-C9E208B8267C}" srcOrd="0" destOrd="0" presId="urn:microsoft.com/office/officeart/2005/8/layout/hierarchy2"/>
    <dgm:cxn modelId="{51858C72-2A9A-4419-B369-F4A65E285EE3}" type="presParOf" srcId="{AA41217F-CF42-4964-9489-C9E208B8267C}" destId="{FF6D5D70-B96A-47B4-A4E1-7C4B613C9068}" srcOrd="0" destOrd="0" presId="urn:microsoft.com/office/officeart/2005/8/layout/hierarchy2"/>
    <dgm:cxn modelId="{588DEAA4-FF0F-44FA-80C7-E0697B29DDB5}" type="presParOf" srcId="{61A952C1-F5B2-42BA-B055-53FCF2A07DE9}" destId="{4969D402-5DC6-46E1-8F46-A5212B199066}" srcOrd="1" destOrd="0" presId="urn:microsoft.com/office/officeart/2005/8/layout/hierarchy2"/>
    <dgm:cxn modelId="{06B35C57-BBB4-4683-89D1-CCD81C9C43CD}" type="presParOf" srcId="{4969D402-5DC6-46E1-8F46-A5212B199066}" destId="{A80DCBD1-367C-44AC-A840-F1AF0117332C}" srcOrd="0" destOrd="0" presId="urn:microsoft.com/office/officeart/2005/8/layout/hierarchy2"/>
    <dgm:cxn modelId="{24F8F94F-9287-4FA1-B2A7-ABA169DB937F}" type="presParOf" srcId="{4969D402-5DC6-46E1-8F46-A5212B199066}" destId="{6315E617-CA7A-4355-BFE4-3786BB4EBEA2}" srcOrd="1" destOrd="0" presId="urn:microsoft.com/office/officeart/2005/8/layout/hierarchy2"/>
    <dgm:cxn modelId="{DC9ECBB8-A952-41DF-BB3E-F31371B0C42F}" type="presParOf" srcId="{396B9C16-7C09-44D8-9CD0-23E3BD1B1308}" destId="{3A42B92C-2195-44DA-B249-F4926F7A2D94}" srcOrd="2" destOrd="0" presId="urn:microsoft.com/office/officeart/2005/8/layout/hierarchy2"/>
    <dgm:cxn modelId="{BCE21CFB-E7E4-4C35-A556-EE791B2FD663}" type="presParOf" srcId="{3A42B92C-2195-44DA-B249-F4926F7A2D94}" destId="{1A06D872-CD01-4979-95EA-849FBF5B07E6}" srcOrd="0" destOrd="0" presId="urn:microsoft.com/office/officeart/2005/8/layout/hierarchy2"/>
    <dgm:cxn modelId="{BEF0FB55-6FC1-4FC3-BE63-A79B1EA7ACD4}" type="presParOf" srcId="{396B9C16-7C09-44D8-9CD0-23E3BD1B1308}" destId="{6924B101-83E8-411C-8A99-199EE36F02BF}" srcOrd="3" destOrd="0" presId="urn:microsoft.com/office/officeart/2005/8/layout/hierarchy2"/>
    <dgm:cxn modelId="{C202601D-1593-40A7-8AF4-FBF5B7F91A5B}" type="presParOf" srcId="{6924B101-83E8-411C-8A99-199EE36F02BF}" destId="{0206A7DA-5714-435A-A990-CFCD91E4BE62}" srcOrd="0" destOrd="0" presId="urn:microsoft.com/office/officeart/2005/8/layout/hierarchy2"/>
    <dgm:cxn modelId="{D912B153-3335-4632-9021-C02FC2F01413}" type="presParOf" srcId="{6924B101-83E8-411C-8A99-199EE36F02BF}" destId="{16BB4CB2-2DCE-4449-A5E2-EAB60227E9A1}" srcOrd="1" destOrd="0" presId="urn:microsoft.com/office/officeart/2005/8/layout/hierarchy2"/>
    <dgm:cxn modelId="{5B5F13C8-B777-4F5F-838B-171D05968106}" type="presParOf" srcId="{16BB4CB2-2DCE-4449-A5E2-EAB60227E9A1}" destId="{781F696D-151C-4EDB-9C9D-0928CC05E92B}" srcOrd="0" destOrd="0" presId="urn:microsoft.com/office/officeart/2005/8/layout/hierarchy2"/>
    <dgm:cxn modelId="{0AFCAEE7-1776-4066-A4D4-2876612E89FF}" type="presParOf" srcId="{781F696D-151C-4EDB-9C9D-0928CC05E92B}" destId="{88F597ED-C6A4-4B11-9D1E-1BFC1B5E03A7}" srcOrd="0" destOrd="0" presId="urn:microsoft.com/office/officeart/2005/8/layout/hierarchy2"/>
    <dgm:cxn modelId="{7362CAFB-AE0D-4E4E-9AF9-1A16ADA246F4}" type="presParOf" srcId="{16BB4CB2-2DCE-4449-A5E2-EAB60227E9A1}" destId="{9078F7AA-7875-408E-AD84-D85CAC56D568}" srcOrd="1" destOrd="0" presId="urn:microsoft.com/office/officeart/2005/8/layout/hierarchy2"/>
    <dgm:cxn modelId="{E33E585E-3F6E-4F38-8E38-C0D01DB24B2C}" type="presParOf" srcId="{9078F7AA-7875-408E-AD84-D85CAC56D568}" destId="{B1D1D1FC-5DB1-45A1-996C-972C00705AAD}" srcOrd="0" destOrd="0" presId="urn:microsoft.com/office/officeart/2005/8/layout/hierarchy2"/>
    <dgm:cxn modelId="{B9AC3DFB-46A2-4568-B439-3EBBBF489605}" type="presParOf" srcId="{9078F7AA-7875-408E-AD84-D85CAC56D568}" destId="{FC965E6E-2FAD-4874-B6F1-12BA45072C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A8D6C-0FFC-4784-9338-BB14B3C5FC5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C29E01A4-54BB-4A78-B66E-0C817AA474CA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¿Qué enseñar?</a:t>
          </a:r>
          <a:endParaRPr lang="es-CL" sz="1800" dirty="0">
            <a:solidFill>
              <a:schemeClr val="tx1"/>
            </a:solidFill>
          </a:endParaRPr>
        </a:p>
      </dgm:t>
    </dgm:pt>
    <dgm:pt modelId="{2B46EDAD-FE76-4339-95AE-2F5E0770330C}" type="parTrans" cxnId="{917E4861-BBF4-4DDB-A9C4-27FCBDE7F564}">
      <dgm:prSet/>
      <dgm:spPr/>
      <dgm:t>
        <a:bodyPr/>
        <a:lstStyle/>
        <a:p>
          <a:endParaRPr lang="es-CL"/>
        </a:p>
      </dgm:t>
    </dgm:pt>
    <dgm:pt modelId="{E1CB5152-2256-43F2-A5C7-35CC9AD631E6}" type="sibTrans" cxnId="{917E4861-BBF4-4DDB-A9C4-27FCBDE7F564}">
      <dgm:prSet/>
      <dgm:spPr/>
      <dgm:t>
        <a:bodyPr/>
        <a:lstStyle/>
        <a:p>
          <a:endParaRPr lang="es-CL"/>
        </a:p>
      </dgm:t>
    </dgm:pt>
    <dgm:pt modelId="{3318FA53-E334-4DE6-88B8-7F1781238D1B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¿Cómo enseñar?</a:t>
          </a:r>
          <a:endParaRPr lang="es-CL" sz="1800" dirty="0">
            <a:solidFill>
              <a:schemeClr val="tx1"/>
            </a:solidFill>
          </a:endParaRPr>
        </a:p>
      </dgm:t>
    </dgm:pt>
    <dgm:pt modelId="{C660FDE8-2310-4F55-83F9-18EFFE7BF630}" type="parTrans" cxnId="{0301A62E-89EB-4CC9-881F-D02248CD0770}">
      <dgm:prSet/>
      <dgm:spPr/>
      <dgm:t>
        <a:bodyPr/>
        <a:lstStyle/>
        <a:p>
          <a:endParaRPr lang="es-CL"/>
        </a:p>
      </dgm:t>
    </dgm:pt>
    <dgm:pt modelId="{00217C18-7C38-499B-9DAC-657D1810D32F}" type="sibTrans" cxnId="{0301A62E-89EB-4CC9-881F-D02248CD0770}">
      <dgm:prSet/>
      <dgm:spPr/>
      <dgm:t>
        <a:bodyPr/>
        <a:lstStyle/>
        <a:p>
          <a:endParaRPr lang="es-CL"/>
        </a:p>
      </dgm:t>
    </dgm:pt>
    <dgm:pt modelId="{A43979B7-D16B-41EA-B550-00351B7B36CE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¿Qué, cuándo y cómo evaluar?</a:t>
          </a:r>
          <a:endParaRPr lang="es-CL" sz="1800" dirty="0">
            <a:solidFill>
              <a:schemeClr val="tx1"/>
            </a:solidFill>
          </a:endParaRPr>
        </a:p>
      </dgm:t>
    </dgm:pt>
    <dgm:pt modelId="{13316621-E0F9-4313-A53E-82AC6B99E526}" type="parTrans" cxnId="{FC2CEB68-0A7D-44C0-A122-9282BF7928E7}">
      <dgm:prSet/>
      <dgm:spPr/>
      <dgm:t>
        <a:bodyPr/>
        <a:lstStyle/>
        <a:p>
          <a:endParaRPr lang="es-CL"/>
        </a:p>
      </dgm:t>
    </dgm:pt>
    <dgm:pt modelId="{0B2630CB-C933-459B-AC8F-0C236B4DBFDC}" type="sibTrans" cxnId="{FC2CEB68-0A7D-44C0-A122-9282BF7928E7}">
      <dgm:prSet/>
      <dgm:spPr/>
      <dgm:t>
        <a:bodyPr/>
        <a:lstStyle/>
        <a:p>
          <a:endParaRPr lang="es-CL"/>
        </a:p>
      </dgm:t>
    </dgm:pt>
    <dgm:pt modelId="{2070A9D1-FE49-4733-BEFE-35D97B9D8F36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¿Cuándo enseñar?</a:t>
          </a:r>
          <a:endParaRPr lang="es-CL" sz="1800" dirty="0">
            <a:solidFill>
              <a:schemeClr val="tx1"/>
            </a:solidFill>
          </a:endParaRPr>
        </a:p>
      </dgm:t>
    </dgm:pt>
    <dgm:pt modelId="{C9D267EA-4403-417A-A151-D8F315B3C06C}" type="parTrans" cxnId="{B3D829E2-54DB-4ABB-ACC7-487FF6607FCA}">
      <dgm:prSet/>
      <dgm:spPr/>
      <dgm:t>
        <a:bodyPr/>
        <a:lstStyle/>
        <a:p>
          <a:endParaRPr lang="es-CL"/>
        </a:p>
      </dgm:t>
    </dgm:pt>
    <dgm:pt modelId="{025831F3-3456-4860-82C7-4AC61E0A10C5}" type="sibTrans" cxnId="{B3D829E2-54DB-4ABB-ACC7-487FF6607FCA}">
      <dgm:prSet/>
      <dgm:spPr/>
      <dgm:t>
        <a:bodyPr/>
        <a:lstStyle/>
        <a:p>
          <a:endParaRPr lang="es-CL"/>
        </a:p>
      </dgm:t>
    </dgm:pt>
    <dgm:pt modelId="{59B3A9F4-0F01-4C34-A08D-15806311DC88}" type="pres">
      <dgm:prSet presAssocID="{C5CA8D6C-0FFC-4784-9338-BB14B3C5FC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7E9A517-0176-4F70-A409-93199EEDC6CB}" type="pres">
      <dgm:prSet presAssocID="{C29E01A4-54BB-4A78-B66E-0C817AA474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6E24AB-3827-4ACA-98D8-36D13A57C4D7}" type="pres">
      <dgm:prSet presAssocID="{E1CB5152-2256-43F2-A5C7-35CC9AD631E6}" presName="sibTrans" presStyleLbl="sibTrans2D1" presStyleIdx="0" presStyleCnt="4"/>
      <dgm:spPr/>
      <dgm:t>
        <a:bodyPr/>
        <a:lstStyle/>
        <a:p>
          <a:endParaRPr lang="es-CL"/>
        </a:p>
      </dgm:t>
    </dgm:pt>
    <dgm:pt modelId="{6C6C5F03-6483-4850-BEBC-14F1CB3D50B7}" type="pres">
      <dgm:prSet presAssocID="{E1CB5152-2256-43F2-A5C7-35CC9AD631E6}" presName="connectorText" presStyleLbl="sibTrans2D1" presStyleIdx="0" presStyleCnt="4"/>
      <dgm:spPr/>
      <dgm:t>
        <a:bodyPr/>
        <a:lstStyle/>
        <a:p>
          <a:endParaRPr lang="es-CL"/>
        </a:p>
      </dgm:t>
    </dgm:pt>
    <dgm:pt modelId="{49EB7E7A-C5A2-43DE-A966-3AE246728720}" type="pres">
      <dgm:prSet presAssocID="{3318FA53-E334-4DE6-88B8-7F1781238D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2D34A7-D7D4-4BE5-ACEC-0516F373F5D4}" type="pres">
      <dgm:prSet presAssocID="{00217C18-7C38-499B-9DAC-657D1810D32F}" presName="sibTrans" presStyleLbl="sibTrans2D1" presStyleIdx="1" presStyleCnt="4"/>
      <dgm:spPr/>
      <dgm:t>
        <a:bodyPr/>
        <a:lstStyle/>
        <a:p>
          <a:endParaRPr lang="es-CL"/>
        </a:p>
      </dgm:t>
    </dgm:pt>
    <dgm:pt modelId="{8AC14F6B-27B1-46B0-B34C-584919EA0758}" type="pres">
      <dgm:prSet presAssocID="{00217C18-7C38-499B-9DAC-657D1810D32F}" presName="connectorText" presStyleLbl="sibTrans2D1" presStyleIdx="1" presStyleCnt="4"/>
      <dgm:spPr/>
      <dgm:t>
        <a:bodyPr/>
        <a:lstStyle/>
        <a:p>
          <a:endParaRPr lang="es-CL"/>
        </a:p>
      </dgm:t>
    </dgm:pt>
    <dgm:pt modelId="{6062B884-266A-4E1D-9FF1-1A2AA3A02D8C}" type="pres">
      <dgm:prSet presAssocID="{A43979B7-D16B-41EA-B550-00351B7B36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48FCDE-3D87-4671-B7D6-8623AFE79D10}" type="pres">
      <dgm:prSet presAssocID="{0B2630CB-C933-459B-AC8F-0C236B4DBFDC}" presName="sibTrans" presStyleLbl="sibTrans2D1" presStyleIdx="2" presStyleCnt="4"/>
      <dgm:spPr/>
      <dgm:t>
        <a:bodyPr/>
        <a:lstStyle/>
        <a:p>
          <a:endParaRPr lang="es-CL"/>
        </a:p>
      </dgm:t>
    </dgm:pt>
    <dgm:pt modelId="{25D67CFB-A9F6-4052-B3BD-EEAE3E291D44}" type="pres">
      <dgm:prSet presAssocID="{0B2630CB-C933-459B-AC8F-0C236B4DBFDC}" presName="connectorText" presStyleLbl="sibTrans2D1" presStyleIdx="2" presStyleCnt="4"/>
      <dgm:spPr/>
      <dgm:t>
        <a:bodyPr/>
        <a:lstStyle/>
        <a:p>
          <a:endParaRPr lang="es-CL"/>
        </a:p>
      </dgm:t>
    </dgm:pt>
    <dgm:pt modelId="{AD2E58C1-3B80-4C6D-8A9E-C47D999D5927}" type="pres">
      <dgm:prSet presAssocID="{2070A9D1-FE49-4733-BEFE-35D97B9D8F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4968A4-8A89-4ED3-A26E-0986D6315512}" type="pres">
      <dgm:prSet presAssocID="{025831F3-3456-4860-82C7-4AC61E0A10C5}" presName="sibTrans" presStyleLbl="sibTrans2D1" presStyleIdx="3" presStyleCnt="4"/>
      <dgm:spPr/>
      <dgm:t>
        <a:bodyPr/>
        <a:lstStyle/>
        <a:p>
          <a:endParaRPr lang="es-CL"/>
        </a:p>
      </dgm:t>
    </dgm:pt>
    <dgm:pt modelId="{410FDE61-25A2-441B-8598-1597565EBE5D}" type="pres">
      <dgm:prSet presAssocID="{025831F3-3456-4860-82C7-4AC61E0A10C5}" presName="connectorText" presStyleLbl="sibTrans2D1" presStyleIdx="3" presStyleCnt="4"/>
      <dgm:spPr/>
      <dgm:t>
        <a:bodyPr/>
        <a:lstStyle/>
        <a:p>
          <a:endParaRPr lang="es-CL"/>
        </a:p>
      </dgm:t>
    </dgm:pt>
  </dgm:ptLst>
  <dgm:cxnLst>
    <dgm:cxn modelId="{737FF2D3-6770-439E-A00E-E1360E556DBD}" type="presOf" srcId="{025831F3-3456-4860-82C7-4AC61E0A10C5}" destId="{E84968A4-8A89-4ED3-A26E-0986D6315512}" srcOrd="0" destOrd="0" presId="urn:microsoft.com/office/officeart/2005/8/layout/cycle2"/>
    <dgm:cxn modelId="{B3D829E2-54DB-4ABB-ACC7-487FF6607FCA}" srcId="{C5CA8D6C-0FFC-4784-9338-BB14B3C5FC53}" destId="{2070A9D1-FE49-4733-BEFE-35D97B9D8F36}" srcOrd="3" destOrd="0" parTransId="{C9D267EA-4403-417A-A151-D8F315B3C06C}" sibTransId="{025831F3-3456-4860-82C7-4AC61E0A10C5}"/>
    <dgm:cxn modelId="{0B8AC8A7-56F7-489C-B330-7EF105AE6B0C}" type="presOf" srcId="{025831F3-3456-4860-82C7-4AC61E0A10C5}" destId="{410FDE61-25A2-441B-8598-1597565EBE5D}" srcOrd="1" destOrd="0" presId="urn:microsoft.com/office/officeart/2005/8/layout/cycle2"/>
    <dgm:cxn modelId="{1F159000-E42F-4FD3-A096-7C5BFDF58147}" type="presOf" srcId="{E1CB5152-2256-43F2-A5C7-35CC9AD631E6}" destId="{6C6C5F03-6483-4850-BEBC-14F1CB3D50B7}" srcOrd="1" destOrd="0" presId="urn:microsoft.com/office/officeart/2005/8/layout/cycle2"/>
    <dgm:cxn modelId="{0154E643-A1C8-4A37-9ED3-AE182C62E4A7}" type="presOf" srcId="{E1CB5152-2256-43F2-A5C7-35CC9AD631E6}" destId="{E56E24AB-3827-4ACA-98D8-36D13A57C4D7}" srcOrd="0" destOrd="0" presId="urn:microsoft.com/office/officeart/2005/8/layout/cycle2"/>
    <dgm:cxn modelId="{875743F5-BF7D-4D16-ABB5-0FC12737978B}" type="presOf" srcId="{0B2630CB-C933-459B-AC8F-0C236B4DBFDC}" destId="{5C48FCDE-3D87-4671-B7D6-8623AFE79D10}" srcOrd="0" destOrd="0" presId="urn:microsoft.com/office/officeart/2005/8/layout/cycle2"/>
    <dgm:cxn modelId="{78101716-AB55-4733-AF3D-B172545D937A}" type="presOf" srcId="{0B2630CB-C933-459B-AC8F-0C236B4DBFDC}" destId="{25D67CFB-A9F6-4052-B3BD-EEAE3E291D44}" srcOrd="1" destOrd="0" presId="urn:microsoft.com/office/officeart/2005/8/layout/cycle2"/>
    <dgm:cxn modelId="{C530495E-A627-4961-8406-0EB58BE0124F}" type="presOf" srcId="{00217C18-7C38-499B-9DAC-657D1810D32F}" destId="{8AC14F6B-27B1-46B0-B34C-584919EA0758}" srcOrd="1" destOrd="0" presId="urn:microsoft.com/office/officeart/2005/8/layout/cycle2"/>
    <dgm:cxn modelId="{48D5AD61-7171-4ACF-B36A-C5B43B8B2FBE}" type="presOf" srcId="{A43979B7-D16B-41EA-B550-00351B7B36CE}" destId="{6062B884-266A-4E1D-9FF1-1A2AA3A02D8C}" srcOrd="0" destOrd="0" presId="urn:microsoft.com/office/officeart/2005/8/layout/cycle2"/>
    <dgm:cxn modelId="{917E4861-BBF4-4DDB-A9C4-27FCBDE7F564}" srcId="{C5CA8D6C-0FFC-4784-9338-BB14B3C5FC53}" destId="{C29E01A4-54BB-4A78-B66E-0C817AA474CA}" srcOrd="0" destOrd="0" parTransId="{2B46EDAD-FE76-4339-95AE-2F5E0770330C}" sibTransId="{E1CB5152-2256-43F2-A5C7-35CC9AD631E6}"/>
    <dgm:cxn modelId="{6F72D169-4A92-4679-A103-14497742B20E}" type="presOf" srcId="{C5CA8D6C-0FFC-4784-9338-BB14B3C5FC53}" destId="{59B3A9F4-0F01-4C34-A08D-15806311DC88}" srcOrd="0" destOrd="0" presId="urn:microsoft.com/office/officeart/2005/8/layout/cycle2"/>
    <dgm:cxn modelId="{FC2CEB68-0A7D-44C0-A122-9282BF7928E7}" srcId="{C5CA8D6C-0FFC-4784-9338-BB14B3C5FC53}" destId="{A43979B7-D16B-41EA-B550-00351B7B36CE}" srcOrd="2" destOrd="0" parTransId="{13316621-E0F9-4313-A53E-82AC6B99E526}" sibTransId="{0B2630CB-C933-459B-AC8F-0C236B4DBFDC}"/>
    <dgm:cxn modelId="{692792E9-3401-4D75-9030-7E74972522CB}" type="presOf" srcId="{2070A9D1-FE49-4733-BEFE-35D97B9D8F36}" destId="{AD2E58C1-3B80-4C6D-8A9E-C47D999D5927}" srcOrd="0" destOrd="0" presId="urn:microsoft.com/office/officeart/2005/8/layout/cycle2"/>
    <dgm:cxn modelId="{4C152195-14BD-4784-96F8-242232967558}" type="presOf" srcId="{00217C18-7C38-499B-9DAC-657D1810D32F}" destId="{352D34A7-D7D4-4BE5-ACEC-0516F373F5D4}" srcOrd="0" destOrd="0" presId="urn:microsoft.com/office/officeart/2005/8/layout/cycle2"/>
    <dgm:cxn modelId="{A8B862EB-92BF-4D86-B011-B14362555863}" type="presOf" srcId="{3318FA53-E334-4DE6-88B8-7F1781238D1B}" destId="{49EB7E7A-C5A2-43DE-A966-3AE246728720}" srcOrd="0" destOrd="0" presId="urn:microsoft.com/office/officeart/2005/8/layout/cycle2"/>
    <dgm:cxn modelId="{EBAB752F-3F94-4037-81F9-0770B42038C6}" type="presOf" srcId="{C29E01A4-54BB-4A78-B66E-0C817AA474CA}" destId="{37E9A517-0176-4F70-A409-93199EEDC6CB}" srcOrd="0" destOrd="0" presId="urn:microsoft.com/office/officeart/2005/8/layout/cycle2"/>
    <dgm:cxn modelId="{0301A62E-89EB-4CC9-881F-D02248CD0770}" srcId="{C5CA8D6C-0FFC-4784-9338-BB14B3C5FC53}" destId="{3318FA53-E334-4DE6-88B8-7F1781238D1B}" srcOrd="1" destOrd="0" parTransId="{C660FDE8-2310-4F55-83F9-18EFFE7BF630}" sibTransId="{00217C18-7C38-499B-9DAC-657D1810D32F}"/>
    <dgm:cxn modelId="{DADFF3B6-5D63-451A-86A8-9B58E0873257}" type="presParOf" srcId="{59B3A9F4-0F01-4C34-A08D-15806311DC88}" destId="{37E9A517-0176-4F70-A409-93199EEDC6CB}" srcOrd="0" destOrd="0" presId="urn:microsoft.com/office/officeart/2005/8/layout/cycle2"/>
    <dgm:cxn modelId="{C731942E-08F1-41BB-9597-7F423B3B8FDA}" type="presParOf" srcId="{59B3A9F4-0F01-4C34-A08D-15806311DC88}" destId="{E56E24AB-3827-4ACA-98D8-36D13A57C4D7}" srcOrd="1" destOrd="0" presId="urn:microsoft.com/office/officeart/2005/8/layout/cycle2"/>
    <dgm:cxn modelId="{A4248BB3-1A1D-48B9-B944-676B94CAFCF4}" type="presParOf" srcId="{E56E24AB-3827-4ACA-98D8-36D13A57C4D7}" destId="{6C6C5F03-6483-4850-BEBC-14F1CB3D50B7}" srcOrd="0" destOrd="0" presId="urn:microsoft.com/office/officeart/2005/8/layout/cycle2"/>
    <dgm:cxn modelId="{520E1AE8-54E1-4B3E-A6C7-771D52CCF692}" type="presParOf" srcId="{59B3A9F4-0F01-4C34-A08D-15806311DC88}" destId="{49EB7E7A-C5A2-43DE-A966-3AE246728720}" srcOrd="2" destOrd="0" presId="urn:microsoft.com/office/officeart/2005/8/layout/cycle2"/>
    <dgm:cxn modelId="{BE0D7F15-D4E2-49C7-A82D-B7101F3974E3}" type="presParOf" srcId="{59B3A9F4-0F01-4C34-A08D-15806311DC88}" destId="{352D34A7-D7D4-4BE5-ACEC-0516F373F5D4}" srcOrd="3" destOrd="0" presId="urn:microsoft.com/office/officeart/2005/8/layout/cycle2"/>
    <dgm:cxn modelId="{6CA33A05-803F-4B46-B07F-9BB7C10E3E6F}" type="presParOf" srcId="{352D34A7-D7D4-4BE5-ACEC-0516F373F5D4}" destId="{8AC14F6B-27B1-46B0-B34C-584919EA0758}" srcOrd="0" destOrd="0" presId="urn:microsoft.com/office/officeart/2005/8/layout/cycle2"/>
    <dgm:cxn modelId="{6DA0B812-F60D-494C-A4E9-265256479D32}" type="presParOf" srcId="{59B3A9F4-0F01-4C34-A08D-15806311DC88}" destId="{6062B884-266A-4E1D-9FF1-1A2AA3A02D8C}" srcOrd="4" destOrd="0" presId="urn:microsoft.com/office/officeart/2005/8/layout/cycle2"/>
    <dgm:cxn modelId="{B78AC19C-CEC6-4FA3-84C2-A58DB91C9701}" type="presParOf" srcId="{59B3A9F4-0F01-4C34-A08D-15806311DC88}" destId="{5C48FCDE-3D87-4671-B7D6-8623AFE79D10}" srcOrd="5" destOrd="0" presId="urn:microsoft.com/office/officeart/2005/8/layout/cycle2"/>
    <dgm:cxn modelId="{30971776-D919-4CE2-8F91-26529431400C}" type="presParOf" srcId="{5C48FCDE-3D87-4671-B7D6-8623AFE79D10}" destId="{25D67CFB-A9F6-4052-B3BD-EEAE3E291D44}" srcOrd="0" destOrd="0" presId="urn:microsoft.com/office/officeart/2005/8/layout/cycle2"/>
    <dgm:cxn modelId="{7CEB9C7E-7950-46D0-957A-FB42791C7294}" type="presParOf" srcId="{59B3A9F4-0F01-4C34-A08D-15806311DC88}" destId="{AD2E58C1-3B80-4C6D-8A9E-C47D999D5927}" srcOrd="6" destOrd="0" presId="urn:microsoft.com/office/officeart/2005/8/layout/cycle2"/>
    <dgm:cxn modelId="{E4F47F47-8025-483D-9F58-0010AA0A8FF3}" type="presParOf" srcId="{59B3A9F4-0F01-4C34-A08D-15806311DC88}" destId="{E84968A4-8A89-4ED3-A26E-0986D6315512}" srcOrd="7" destOrd="0" presId="urn:microsoft.com/office/officeart/2005/8/layout/cycle2"/>
    <dgm:cxn modelId="{0FF437CA-0856-4F11-B73E-9EF95BB211A5}" type="presParOf" srcId="{E84968A4-8A89-4ED3-A26E-0986D6315512}" destId="{410FDE61-25A2-441B-8598-1597565EBE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021F3-36DF-4C89-A7DC-7EF29A8542B5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C4E36703-6427-4C8A-83E0-BC5CF37B5A9A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Múltiples medios de presentación y representación.</a:t>
          </a:r>
          <a:endParaRPr lang="es-CL" sz="1400" dirty="0">
            <a:solidFill>
              <a:schemeClr val="tx1"/>
            </a:solidFill>
          </a:endParaRPr>
        </a:p>
      </dgm:t>
    </dgm:pt>
    <dgm:pt modelId="{6545E3D5-F8C8-4115-959D-FCB612340FC9}" type="parTrans" cxnId="{7DC5EB78-4086-4C4D-8E26-C9B45C10C5F4}">
      <dgm:prSet/>
      <dgm:spPr/>
      <dgm:t>
        <a:bodyPr/>
        <a:lstStyle/>
        <a:p>
          <a:endParaRPr lang="es-CL"/>
        </a:p>
      </dgm:t>
    </dgm:pt>
    <dgm:pt modelId="{154665EE-FAFD-4E6C-BC7D-11F7C483AC48}" type="sibTrans" cxnId="{7DC5EB78-4086-4C4D-8E26-C9B45C10C5F4}">
      <dgm:prSet/>
      <dgm:spPr/>
      <dgm:t>
        <a:bodyPr/>
        <a:lstStyle/>
        <a:p>
          <a:endParaRPr lang="es-CL"/>
        </a:p>
      </dgm:t>
    </dgm:pt>
    <dgm:pt modelId="{90D2FA4F-2F07-4773-9521-97E8AFE2B8AE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Proporcionar múltiples medios de ejecución y expresión.</a:t>
          </a:r>
          <a:endParaRPr lang="es-CL" sz="1400" dirty="0">
            <a:solidFill>
              <a:schemeClr val="tx1"/>
            </a:solidFill>
          </a:endParaRPr>
        </a:p>
      </dgm:t>
    </dgm:pt>
    <dgm:pt modelId="{DA2C83F2-39F9-4C71-A2C2-39AAFA9661D3}" type="parTrans" cxnId="{0D23B061-7051-4581-8728-BD2A511BBD70}">
      <dgm:prSet/>
      <dgm:spPr/>
      <dgm:t>
        <a:bodyPr/>
        <a:lstStyle/>
        <a:p>
          <a:endParaRPr lang="es-CL"/>
        </a:p>
      </dgm:t>
    </dgm:pt>
    <dgm:pt modelId="{02B40723-0DBB-4720-A177-91DC62C61B05}" type="sibTrans" cxnId="{0D23B061-7051-4581-8728-BD2A511BBD70}">
      <dgm:prSet/>
      <dgm:spPr/>
      <dgm:t>
        <a:bodyPr/>
        <a:lstStyle/>
        <a:p>
          <a:endParaRPr lang="es-CL"/>
        </a:p>
      </dgm:t>
    </dgm:pt>
    <dgm:pt modelId="{980D1C68-DA4E-413F-A5E4-BFEF096AA560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Proporcionar múltiples medios para la participación y compromiso.</a:t>
          </a:r>
          <a:endParaRPr lang="es-CL" sz="1400" dirty="0">
            <a:solidFill>
              <a:schemeClr val="tx1"/>
            </a:solidFill>
          </a:endParaRPr>
        </a:p>
      </dgm:t>
    </dgm:pt>
    <dgm:pt modelId="{A846C51C-8834-4F9D-AE06-FFD773B89420}" type="parTrans" cxnId="{39DEE424-D7A7-46A8-B3F9-53E5F4238A8F}">
      <dgm:prSet/>
      <dgm:spPr/>
      <dgm:t>
        <a:bodyPr/>
        <a:lstStyle/>
        <a:p>
          <a:endParaRPr lang="es-CL"/>
        </a:p>
      </dgm:t>
    </dgm:pt>
    <dgm:pt modelId="{5C712A1B-688A-4EB9-B086-01A303608944}" type="sibTrans" cxnId="{39DEE424-D7A7-46A8-B3F9-53E5F4238A8F}">
      <dgm:prSet/>
      <dgm:spPr/>
      <dgm:t>
        <a:bodyPr/>
        <a:lstStyle/>
        <a:p>
          <a:endParaRPr lang="es-CL"/>
        </a:p>
      </dgm:t>
    </dgm:pt>
    <dgm:pt modelId="{D5110E94-142A-4D65-8623-4BABDA518720}" type="pres">
      <dgm:prSet presAssocID="{58C021F3-36DF-4C89-A7DC-7EF29A8542B5}" presName="compositeShape" presStyleCnt="0">
        <dgm:presLayoutVars>
          <dgm:chMax val="7"/>
          <dgm:dir/>
          <dgm:resizeHandles val="exact"/>
        </dgm:presLayoutVars>
      </dgm:prSet>
      <dgm:spPr/>
    </dgm:pt>
    <dgm:pt modelId="{18448C67-DD53-4143-9612-65DC8D06A5EB}" type="pres">
      <dgm:prSet presAssocID="{58C021F3-36DF-4C89-A7DC-7EF29A8542B5}" presName="wedge1" presStyleLbl="node1" presStyleIdx="0" presStyleCnt="3"/>
      <dgm:spPr/>
      <dgm:t>
        <a:bodyPr/>
        <a:lstStyle/>
        <a:p>
          <a:endParaRPr lang="es-CL"/>
        </a:p>
      </dgm:t>
    </dgm:pt>
    <dgm:pt modelId="{5650E776-E5B7-4666-8DAD-B3BA63037CB3}" type="pres">
      <dgm:prSet presAssocID="{58C021F3-36DF-4C89-A7DC-7EF29A8542B5}" presName="dummy1a" presStyleCnt="0"/>
      <dgm:spPr/>
    </dgm:pt>
    <dgm:pt modelId="{B1EE5893-E7AC-48A4-B851-32D7CC426C4B}" type="pres">
      <dgm:prSet presAssocID="{58C021F3-36DF-4C89-A7DC-7EF29A8542B5}" presName="dummy1b" presStyleCnt="0"/>
      <dgm:spPr/>
    </dgm:pt>
    <dgm:pt modelId="{B22EE269-613B-4BA5-AA6C-92A8F8A62E0D}" type="pres">
      <dgm:prSet presAssocID="{58C021F3-36DF-4C89-A7DC-7EF29A8542B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4D8104-0562-4D71-9EFF-FDF051E58782}" type="pres">
      <dgm:prSet presAssocID="{58C021F3-36DF-4C89-A7DC-7EF29A8542B5}" presName="wedge2" presStyleLbl="node1" presStyleIdx="1" presStyleCnt="3"/>
      <dgm:spPr/>
      <dgm:t>
        <a:bodyPr/>
        <a:lstStyle/>
        <a:p>
          <a:endParaRPr lang="es-CL"/>
        </a:p>
      </dgm:t>
    </dgm:pt>
    <dgm:pt modelId="{1A9B1DB0-335E-4701-BB57-3FCB90A18DDB}" type="pres">
      <dgm:prSet presAssocID="{58C021F3-36DF-4C89-A7DC-7EF29A8542B5}" presName="dummy2a" presStyleCnt="0"/>
      <dgm:spPr/>
    </dgm:pt>
    <dgm:pt modelId="{2F168BC9-D2F0-411A-951C-01DC48E9B26A}" type="pres">
      <dgm:prSet presAssocID="{58C021F3-36DF-4C89-A7DC-7EF29A8542B5}" presName="dummy2b" presStyleCnt="0"/>
      <dgm:spPr/>
    </dgm:pt>
    <dgm:pt modelId="{A6BE1CB1-EB8B-46E6-92B5-1DD44745BF23}" type="pres">
      <dgm:prSet presAssocID="{58C021F3-36DF-4C89-A7DC-7EF29A8542B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6DF734-3F8A-4428-A260-0CBB5A87A3B5}" type="pres">
      <dgm:prSet presAssocID="{58C021F3-36DF-4C89-A7DC-7EF29A8542B5}" presName="wedge3" presStyleLbl="node1" presStyleIdx="2" presStyleCnt="3"/>
      <dgm:spPr/>
      <dgm:t>
        <a:bodyPr/>
        <a:lstStyle/>
        <a:p>
          <a:endParaRPr lang="es-CL"/>
        </a:p>
      </dgm:t>
    </dgm:pt>
    <dgm:pt modelId="{B4D86175-01A0-4333-B982-D095F383F3D9}" type="pres">
      <dgm:prSet presAssocID="{58C021F3-36DF-4C89-A7DC-7EF29A8542B5}" presName="dummy3a" presStyleCnt="0"/>
      <dgm:spPr/>
    </dgm:pt>
    <dgm:pt modelId="{5C960A05-9EEF-4B48-84B6-E109267B67AC}" type="pres">
      <dgm:prSet presAssocID="{58C021F3-36DF-4C89-A7DC-7EF29A8542B5}" presName="dummy3b" presStyleCnt="0"/>
      <dgm:spPr/>
    </dgm:pt>
    <dgm:pt modelId="{9BA6205D-94C3-4D33-A1AF-3CF680C0F52E}" type="pres">
      <dgm:prSet presAssocID="{58C021F3-36DF-4C89-A7DC-7EF29A8542B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936BA3-EDAD-4EB0-97FD-4E10F0D15CE7}" type="pres">
      <dgm:prSet presAssocID="{154665EE-FAFD-4E6C-BC7D-11F7C483AC48}" presName="arrowWedge1" presStyleLbl="fgSibTrans2D1" presStyleIdx="0" presStyleCnt="3"/>
      <dgm:spPr/>
    </dgm:pt>
    <dgm:pt modelId="{6F0C9DAD-81DB-4BAF-A0CA-582FC9168AC9}" type="pres">
      <dgm:prSet presAssocID="{02B40723-0DBB-4720-A177-91DC62C61B05}" presName="arrowWedge2" presStyleLbl="fgSibTrans2D1" presStyleIdx="1" presStyleCnt="3"/>
      <dgm:spPr/>
    </dgm:pt>
    <dgm:pt modelId="{3193ED0F-78BA-4CBE-9DAA-EC13871253C3}" type="pres">
      <dgm:prSet presAssocID="{5C712A1B-688A-4EB9-B086-01A303608944}" presName="arrowWedge3" presStyleLbl="fgSibTrans2D1" presStyleIdx="2" presStyleCnt="3"/>
      <dgm:spPr/>
    </dgm:pt>
  </dgm:ptLst>
  <dgm:cxnLst>
    <dgm:cxn modelId="{3797F5C6-D10C-4D19-9040-FB197EB3B076}" type="presOf" srcId="{58C021F3-36DF-4C89-A7DC-7EF29A8542B5}" destId="{D5110E94-142A-4D65-8623-4BABDA518720}" srcOrd="0" destOrd="0" presId="urn:microsoft.com/office/officeart/2005/8/layout/cycle8"/>
    <dgm:cxn modelId="{FF7FB0A5-ACD6-4717-89BB-AB18E8E6E38D}" type="presOf" srcId="{C4E36703-6427-4C8A-83E0-BC5CF37B5A9A}" destId="{B22EE269-613B-4BA5-AA6C-92A8F8A62E0D}" srcOrd="1" destOrd="0" presId="urn:microsoft.com/office/officeart/2005/8/layout/cycle8"/>
    <dgm:cxn modelId="{9289C676-C5C5-4CA3-A865-635D72DF9166}" type="presOf" srcId="{980D1C68-DA4E-413F-A5E4-BFEF096AA560}" destId="{226DF734-3F8A-4428-A260-0CBB5A87A3B5}" srcOrd="0" destOrd="0" presId="urn:microsoft.com/office/officeart/2005/8/layout/cycle8"/>
    <dgm:cxn modelId="{39DEE424-D7A7-46A8-B3F9-53E5F4238A8F}" srcId="{58C021F3-36DF-4C89-A7DC-7EF29A8542B5}" destId="{980D1C68-DA4E-413F-A5E4-BFEF096AA560}" srcOrd="2" destOrd="0" parTransId="{A846C51C-8834-4F9D-AE06-FFD773B89420}" sibTransId="{5C712A1B-688A-4EB9-B086-01A303608944}"/>
    <dgm:cxn modelId="{3852EB2D-79F4-4454-888D-6885C8B94137}" type="presOf" srcId="{90D2FA4F-2F07-4773-9521-97E8AFE2B8AE}" destId="{744D8104-0562-4D71-9EFF-FDF051E58782}" srcOrd="0" destOrd="0" presId="urn:microsoft.com/office/officeart/2005/8/layout/cycle8"/>
    <dgm:cxn modelId="{FE5071EC-0308-415C-9757-E25CDEB4D1E7}" type="presOf" srcId="{980D1C68-DA4E-413F-A5E4-BFEF096AA560}" destId="{9BA6205D-94C3-4D33-A1AF-3CF680C0F52E}" srcOrd="1" destOrd="0" presId="urn:microsoft.com/office/officeart/2005/8/layout/cycle8"/>
    <dgm:cxn modelId="{434945ED-411B-46E8-8994-928FAC9D303B}" type="presOf" srcId="{90D2FA4F-2F07-4773-9521-97E8AFE2B8AE}" destId="{A6BE1CB1-EB8B-46E6-92B5-1DD44745BF23}" srcOrd="1" destOrd="0" presId="urn:microsoft.com/office/officeart/2005/8/layout/cycle8"/>
    <dgm:cxn modelId="{D1022C10-B025-4052-B352-370EF57250F3}" type="presOf" srcId="{C4E36703-6427-4C8A-83E0-BC5CF37B5A9A}" destId="{18448C67-DD53-4143-9612-65DC8D06A5EB}" srcOrd="0" destOrd="0" presId="urn:microsoft.com/office/officeart/2005/8/layout/cycle8"/>
    <dgm:cxn modelId="{0D23B061-7051-4581-8728-BD2A511BBD70}" srcId="{58C021F3-36DF-4C89-A7DC-7EF29A8542B5}" destId="{90D2FA4F-2F07-4773-9521-97E8AFE2B8AE}" srcOrd="1" destOrd="0" parTransId="{DA2C83F2-39F9-4C71-A2C2-39AAFA9661D3}" sibTransId="{02B40723-0DBB-4720-A177-91DC62C61B05}"/>
    <dgm:cxn modelId="{7DC5EB78-4086-4C4D-8E26-C9B45C10C5F4}" srcId="{58C021F3-36DF-4C89-A7DC-7EF29A8542B5}" destId="{C4E36703-6427-4C8A-83E0-BC5CF37B5A9A}" srcOrd="0" destOrd="0" parTransId="{6545E3D5-F8C8-4115-959D-FCB612340FC9}" sibTransId="{154665EE-FAFD-4E6C-BC7D-11F7C483AC48}"/>
    <dgm:cxn modelId="{E92739EF-FF45-495D-B1CE-963A40C30CDF}" type="presParOf" srcId="{D5110E94-142A-4D65-8623-4BABDA518720}" destId="{18448C67-DD53-4143-9612-65DC8D06A5EB}" srcOrd="0" destOrd="0" presId="urn:microsoft.com/office/officeart/2005/8/layout/cycle8"/>
    <dgm:cxn modelId="{AC1BD0B2-6662-4888-852F-A319315B4C83}" type="presParOf" srcId="{D5110E94-142A-4D65-8623-4BABDA518720}" destId="{5650E776-E5B7-4666-8DAD-B3BA63037CB3}" srcOrd="1" destOrd="0" presId="urn:microsoft.com/office/officeart/2005/8/layout/cycle8"/>
    <dgm:cxn modelId="{FE886B54-CA73-4C2A-99D4-B74590563A5A}" type="presParOf" srcId="{D5110E94-142A-4D65-8623-4BABDA518720}" destId="{B1EE5893-E7AC-48A4-B851-32D7CC426C4B}" srcOrd="2" destOrd="0" presId="urn:microsoft.com/office/officeart/2005/8/layout/cycle8"/>
    <dgm:cxn modelId="{227DC8C8-AEB4-42CA-B4AB-B6DF8F61ECE7}" type="presParOf" srcId="{D5110E94-142A-4D65-8623-4BABDA518720}" destId="{B22EE269-613B-4BA5-AA6C-92A8F8A62E0D}" srcOrd="3" destOrd="0" presId="urn:microsoft.com/office/officeart/2005/8/layout/cycle8"/>
    <dgm:cxn modelId="{A542152D-D6C3-4B1B-BB25-44DCAC58023F}" type="presParOf" srcId="{D5110E94-142A-4D65-8623-4BABDA518720}" destId="{744D8104-0562-4D71-9EFF-FDF051E58782}" srcOrd="4" destOrd="0" presId="urn:microsoft.com/office/officeart/2005/8/layout/cycle8"/>
    <dgm:cxn modelId="{FF49BA54-7738-44AC-9F64-B67B63691DEC}" type="presParOf" srcId="{D5110E94-142A-4D65-8623-4BABDA518720}" destId="{1A9B1DB0-335E-4701-BB57-3FCB90A18DDB}" srcOrd="5" destOrd="0" presId="urn:microsoft.com/office/officeart/2005/8/layout/cycle8"/>
    <dgm:cxn modelId="{50DBCF1C-8237-4DA1-BD1F-7E427A4CEDBA}" type="presParOf" srcId="{D5110E94-142A-4D65-8623-4BABDA518720}" destId="{2F168BC9-D2F0-411A-951C-01DC48E9B26A}" srcOrd="6" destOrd="0" presId="urn:microsoft.com/office/officeart/2005/8/layout/cycle8"/>
    <dgm:cxn modelId="{05012ED3-AA3D-4D31-9B4B-ED1539270154}" type="presParOf" srcId="{D5110E94-142A-4D65-8623-4BABDA518720}" destId="{A6BE1CB1-EB8B-46E6-92B5-1DD44745BF23}" srcOrd="7" destOrd="0" presId="urn:microsoft.com/office/officeart/2005/8/layout/cycle8"/>
    <dgm:cxn modelId="{8B5BE757-F111-466D-8762-2B080FD6FECC}" type="presParOf" srcId="{D5110E94-142A-4D65-8623-4BABDA518720}" destId="{226DF734-3F8A-4428-A260-0CBB5A87A3B5}" srcOrd="8" destOrd="0" presId="urn:microsoft.com/office/officeart/2005/8/layout/cycle8"/>
    <dgm:cxn modelId="{11568545-F230-4BB9-B8A3-67D057ACEDA4}" type="presParOf" srcId="{D5110E94-142A-4D65-8623-4BABDA518720}" destId="{B4D86175-01A0-4333-B982-D095F383F3D9}" srcOrd="9" destOrd="0" presId="urn:microsoft.com/office/officeart/2005/8/layout/cycle8"/>
    <dgm:cxn modelId="{6F1ED5CC-48D4-41E1-BA58-DDA9D202B581}" type="presParOf" srcId="{D5110E94-142A-4D65-8623-4BABDA518720}" destId="{5C960A05-9EEF-4B48-84B6-E109267B67AC}" srcOrd="10" destOrd="0" presId="urn:microsoft.com/office/officeart/2005/8/layout/cycle8"/>
    <dgm:cxn modelId="{A22B9955-3B73-41CE-BC53-8E9349B220B3}" type="presParOf" srcId="{D5110E94-142A-4D65-8623-4BABDA518720}" destId="{9BA6205D-94C3-4D33-A1AF-3CF680C0F52E}" srcOrd="11" destOrd="0" presId="urn:microsoft.com/office/officeart/2005/8/layout/cycle8"/>
    <dgm:cxn modelId="{E4C1258F-82A5-41BE-A40B-3540EF061E2A}" type="presParOf" srcId="{D5110E94-142A-4D65-8623-4BABDA518720}" destId="{95936BA3-EDAD-4EB0-97FD-4E10F0D15CE7}" srcOrd="12" destOrd="0" presId="urn:microsoft.com/office/officeart/2005/8/layout/cycle8"/>
    <dgm:cxn modelId="{9A690437-46CB-4804-BAF8-9500E2618ED2}" type="presParOf" srcId="{D5110E94-142A-4D65-8623-4BABDA518720}" destId="{6F0C9DAD-81DB-4BAF-A0CA-582FC9168AC9}" srcOrd="13" destOrd="0" presId="urn:microsoft.com/office/officeart/2005/8/layout/cycle8"/>
    <dgm:cxn modelId="{8E96F7F5-AA27-4DA0-8B29-1C99BD98AA68}" type="presParOf" srcId="{D5110E94-142A-4D65-8623-4BABDA518720}" destId="{3193ED0F-78BA-4CBE-9DAA-EC13871253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28AD0-7BA1-4474-85D8-FBB3D8BB98DE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357CBBA5-1D26-49A7-832B-7081A29B2F84}">
      <dgm:prSet phldrT="[Texto]"/>
      <dgm:spPr/>
      <dgm:t>
        <a:bodyPr/>
        <a:lstStyle/>
        <a:p>
          <a:r>
            <a:rPr lang="es-CL" dirty="0" smtClean="0"/>
            <a:t>1º nivel de concreción.</a:t>
          </a:r>
          <a:endParaRPr lang="es-CL" dirty="0"/>
        </a:p>
      </dgm:t>
    </dgm:pt>
    <dgm:pt modelId="{41534BCD-7423-4345-9484-142755DDFDBE}" type="parTrans" cxnId="{2C17FACC-E01E-4B9E-98F2-010A69E0AA04}">
      <dgm:prSet/>
      <dgm:spPr/>
      <dgm:t>
        <a:bodyPr/>
        <a:lstStyle/>
        <a:p>
          <a:endParaRPr lang="es-CL"/>
        </a:p>
      </dgm:t>
    </dgm:pt>
    <dgm:pt modelId="{F65CFB83-4193-4C7F-A439-05E9A136934A}" type="sibTrans" cxnId="{2C17FACC-E01E-4B9E-98F2-010A69E0AA04}">
      <dgm:prSet/>
      <dgm:spPr/>
      <dgm:t>
        <a:bodyPr/>
        <a:lstStyle/>
        <a:p>
          <a:endParaRPr lang="es-CL"/>
        </a:p>
      </dgm:t>
    </dgm:pt>
    <dgm:pt modelId="{EDFFC4A8-B885-4F70-B4C7-E0C0976DFAAF}">
      <dgm:prSet phldrT="[Texto]"/>
      <dgm:spPr/>
      <dgm:t>
        <a:bodyPr/>
        <a:lstStyle/>
        <a:p>
          <a:r>
            <a:rPr lang="es-MX" dirty="0" smtClean="0"/>
            <a:t>Proyecto Educativo y PME de la escuela.</a:t>
          </a:r>
          <a:endParaRPr lang="es-CL" dirty="0"/>
        </a:p>
      </dgm:t>
    </dgm:pt>
    <dgm:pt modelId="{2F36D25E-1EAC-4FB3-AF95-4FBDBCA05359}" type="parTrans" cxnId="{E67D6989-53AA-44DD-BDC3-A22412C99D7A}">
      <dgm:prSet/>
      <dgm:spPr/>
      <dgm:t>
        <a:bodyPr/>
        <a:lstStyle/>
        <a:p>
          <a:endParaRPr lang="es-CL"/>
        </a:p>
      </dgm:t>
    </dgm:pt>
    <dgm:pt modelId="{D21D6BFC-6B1D-4089-90C1-54F78B29ED5C}" type="sibTrans" cxnId="{E67D6989-53AA-44DD-BDC3-A22412C99D7A}">
      <dgm:prSet/>
      <dgm:spPr/>
      <dgm:t>
        <a:bodyPr/>
        <a:lstStyle/>
        <a:p>
          <a:endParaRPr lang="es-CL"/>
        </a:p>
      </dgm:t>
    </dgm:pt>
    <dgm:pt modelId="{E43AECB0-7DCE-4E0A-9E33-7588AF3690DD}">
      <dgm:prSet phldrT="[Texto]"/>
      <dgm:spPr/>
      <dgm:t>
        <a:bodyPr/>
        <a:lstStyle/>
        <a:p>
          <a:r>
            <a:rPr lang="es-CL" dirty="0" smtClean="0"/>
            <a:t>3º nivel de concreción.</a:t>
          </a:r>
          <a:endParaRPr lang="es-CL" dirty="0"/>
        </a:p>
      </dgm:t>
    </dgm:pt>
    <dgm:pt modelId="{97C5F81E-5317-48A3-A4F1-BE796B3442CA}" type="parTrans" cxnId="{5BABDC75-D3FB-4AD7-8A0A-1AA7F31D24F7}">
      <dgm:prSet/>
      <dgm:spPr/>
      <dgm:t>
        <a:bodyPr/>
        <a:lstStyle/>
        <a:p>
          <a:endParaRPr lang="es-CL"/>
        </a:p>
      </dgm:t>
    </dgm:pt>
    <dgm:pt modelId="{B447EC76-7B05-4FE6-8318-3D1B4018D18A}" type="sibTrans" cxnId="{5BABDC75-D3FB-4AD7-8A0A-1AA7F31D24F7}">
      <dgm:prSet/>
      <dgm:spPr/>
      <dgm:t>
        <a:bodyPr/>
        <a:lstStyle/>
        <a:p>
          <a:endParaRPr lang="es-CL"/>
        </a:p>
      </dgm:t>
    </dgm:pt>
    <dgm:pt modelId="{3ED744D2-EE9C-4D94-8A3E-9ABD2B3D45D1}">
      <dgm:prSet phldrT="[Texto]"/>
      <dgm:spPr/>
      <dgm:t>
        <a:bodyPr/>
        <a:lstStyle/>
        <a:p>
          <a:r>
            <a:rPr lang="es-CL" dirty="0" smtClean="0"/>
            <a:t>Programación de Curso o de Aula.</a:t>
          </a:r>
          <a:endParaRPr lang="es-CL" dirty="0"/>
        </a:p>
      </dgm:t>
    </dgm:pt>
    <dgm:pt modelId="{FAA4D773-E4ED-4F86-A546-8892AD697BF4}" type="parTrans" cxnId="{F2CD6509-A24E-4D81-8E17-3D12AF3FDC1C}">
      <dgm:prSet/>
      <dgm:spPr/>
      <dgm:t>
        <a:bodyPr/>
        <a:lstStyle/>
        <a:p>
          <a:endParaRPr lang="es-CL"/>
        </a:p>
      </dgm:t>
    </dgm:pt>
    <dgm:pt modelId="{11F963AA-7A3F-41C8-A635-AB4DFB0C531A}" type="sibTrans" cxnId="{F2CD6509-A24E-4D81-8E17-3D12AF3FDC1C}">
      <dgm:prSet/>
      <dgm:spPr/>
      <dgm:t>
        <a:bodyPr/>
        <a:lstStyle/>
        <a:p>
          <a:endParaRPr lang="es-CL"/>
        </a:p>
      </dgm:t>
    </dgm:pt>
    <dgm:pt modelId="{10E572EA-BFE5-4BC0-A5DD-0BF2B321D425}">
      <dgm:prSet phldrT="[Texto]"/>
      <dgm:spPr/>
      <dgm:t>
        <a:bodyPr/>
        <a:lstStyle/>
        <a:p>
          <a:r>
            <a:rPr lang="es-CL" dirty="0" smtClean="0"/>
            <a:t>4º nivel de concreción.</a:t>
          </a:r>
          <a:endParaRPr lang="es-CL" dirty="0"/>
        </a:p>
      </dgm:t>
    </dgm:pt>
    <dgm:pt modelId="{DEB70FD0-6582-49F7-836F-E17C6DA329F2}" type="parTrans" cxnId="{A89BB29C-50AA-4692-988D-620A51103258}">
      <dgm:prSet/>
      <dgm:spPr/>
      <dgm:t>
        <a:bodyPr/>
        <a:lstStyle/>
        <a:p>
          <a:endParaRPr lang="es-CL"/>
        </a:p>
      </dgm:t>
    </dgm:pt>
    <dgm:pt modelId="{7A31E816-45A8-4BAA-A85E-2596F7FD59CE}" type="sibTrans" cxnId="{A89BB29C-50AA-4692-988D-620A51103258}">
      <dgm:prSet/>
      <dgm:spPr/>
      <dgm:t>
        <a:bodyPr/>
        <a:lstStyle/>
        <a:p>
          <a:endParaRPr lang="es-CL"/>
        </a:p>
      </dgm:t>
    </dgm:pt>
    <dgm:pt modelId="{4A888A16-AD99-4DF4-83F4-13B8D67288B4}">
      <dgm:prSet phldrT="[Texto]"/>
      <dgm:spPr/>
      <dgm:t>
        <a:bodyPr/>
        <a:lstStyle/>
        <a:p>
          <a:r>
            <a:rPr lang="es-CL" dirty="0" smtClean="0"/>
            <a:t>Adecuaciones Curriculares Individualizadas.</a:t>
          </a:r>
          <a:endParaRPr lang="es-CL" dirty="0"/>
        </a:p>
      </dgm:t>
    </dgm:pt>
    <dgm:pt modelId="{F9F49581-33EB-41EC-8199-A6BCBE6577D8}" type="parTrans" cxnId="{BFD221DA-B33C-4534-BA5B-1EF50B33C7F3}">
      <dgm:prSet/>
      <dgm:spPr/>
      <dgm:t>
        <a:bodyPr/>
        <a:lstStyle/>
        <a:p>
          <a:endParaRPr lang="es-CL"/>
        </a:p>
      </dgm:t>
    </dgm:pt>
    <dgm:pt modelId="{3FC7DE7C-6AD2-490B-AA1E-B5614EE17D43}" type="sibTrans" cxnId="{BFD221DA-B33C-4534-BA5B-1EF50B33C7F3}">
      <dgm:prSet/>
      <dgm:spPr/>
      <dgm:t>
        <a:bodyPr/>
        <a:lstStyle/>
        <a:p>
          <a:endParaRPr lang="es-CL"/>
        </a:p>
      </dgm:t>
    </dgm:pt>
    <dgm:pt modelId="{2C072C5D-E33C-448F-B631-38F4CED423F7}">
      <dgm:prSet phldrT="[Texto]"/>
      <dgm:spPr/>
      <dgm:t>
        <a:bodyPr/>
        <a:lstStyle/>
        <a:p>
          <a:r>
            <a:rPr lang="es-CL" dirty="0" smtClean="0"/>
            <a:t>2º nivel de concreción.</a:t>
          </a:r>
          <a:endParaRPr lang="es-CL" dirty="0"/>
        </a:p>
      </dgm:t>
    </dgm:pt>
    <dgm:pt modelId="{94BF3BFE-4FC7-484B-9A8D-38EDFE5B46D8}" type="parTrans" cxnId="{1775BD3A-D746-4851-B057-4FED397AF221}">
      <dgm:prSet/>
      <dgm:spPr/>
      <dgm:t>
        <a:bodyPr/>
        <a:lstStyle/>
        <a:p>
          <a:endParaRPr lang="es-CL"/>
        </a:p>
      </dgm:t>
    </dgm:pt>
    <dgm:pt modelId="{94C2AFE8-6DD2-4F9B-A1AB-17E53BF26D7C}" type="sibTrans" cxnId="{1775BD3A-D746-4851-B057-4FED397AF221}">
      <dgm:prSet/>
      <dgm:spPr/>
      <dgm:t>
        <a:bodyPr/>
        <a:lstStyle/>
        <a:p>
          <a:endParaRPr lang="es-CL"/>
        </a:p>
      </dgm:t>
    </dgm:pt>
    <dgm:pt modelId="{387C7D03-4B8A-4854-96D1-C4BE37F7AE46}">
      <dgm:prSet/>
      <dgm:spPr/>
      <dgm:t>
        <a:bodyPr/>
        <a:lstStyle/>
        <a:p>
          <a:r>
            <a:rPr lang="es-CL" dirty="0" smtClean="0"/>
            <a:t>Currículo Nacional Oficial.</a:t>
          </a:r>
          <a:endParaRPr lang="es-CL" dirty="0"/>
        </a:p>
      </dgm:t>
    </dgm:pt>
    <dgm:pt modelId="{D533793D-BA75-4CB4-8E41-316A831020AB}" type="parTrans" cxnId="{4EEA8588-D7DF-45AC-9282-211ACCB4A47D}">
      <dgm:prSet/>
      <dgm:spPr/>
      <dgm:t>
        <a:bodyPr/>
        <a:lstStyle/>
        <a:p>
          <a:endParaRPr lang="es-CL"/>
        </a:p>
      </dgm:t>
    </dgm:pt>
    <dgm:pt modelId="{52BA8FE7-2E59-4057-BAE3-0929D75A108F}" type="sibTrans" cxnId="{4EEA8588-D7DF-45AC-9282-211ACCB4A47D}">
      <dgm:prSet/>
      <dgm:spPr/>
      <dgm:t>
        <a:bodyPr/>
        <a:lstStyle/>
        <a:p>
          <a:endParaRPr lang="es-CL"/>
        </a:p>
      </dgm:t>
    </dgm:pt>
    <dgm:pt modelId="{D7309920-1ADC-49CE-8EE4-1818E183ACAD}" type="pres">
      <dgm:prSet presAssocID="{FEA28AD0-7BA1-4474-85D8-FBB3D8BB98D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FD29C490-0161-4778-90E7-65ECB1B9FB06}" type="pres">
      <dgm:prSet presAssocID="{357CBBA5-1D26-49A7-832B-7081A29B2F84}" presName="linNode" presStyleCnt="0"/>
      <dgm:spPr/>
    </dgm:pt>
    <dgm:pt modelId="{68D624E4-EA29-40A2-88CF-5F24FEDA67E4}" type="pres">
      <dgm:prSet presAssocID="{357CBBA5-1D26-49A7-832B-7081A29B2F8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5996FF-E0FC-47B9-9CBF-A0F1F7526747}" type="pres">
      <dgm:prSet presAssocID="{357CBBA5-1D26-49A7-832B-7081A29B2F84}" presName="childShp" presStyleLbl="bgAccFollowNode1" presStyleIdx="0" presStyleCnt="4" custLinFactNeighborX="-1578" custLinFactNeighborY="-52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9EDE7C-3E80-40DD-89BE-84161A1A4006}" type="pres">
      <dgm:prSet presAssocID="{F65CFB83-4193-4C7F-A439-05E9A136934A}" presName="spacing" presStyleCnt="0"/>
      <dgm:spPr/>
    </dgm:pt>
    <dgm:pt modelId="{930FB39D-5C56-408F-B1D1-8BC8C055B136}" type="pres">
      <dgm:prSet presAssocID="{2C072C5D-E33C-448F-B631-38F4CED423F7}" presName="linNode" presStyleCnt="0"/>
      <dgm:spPr/>
    </dgm:pt>
    <dgm:pt modelId="{0D3CEB7F-85FA-4749-A7A5-E15BD89F4F6F}" type="pres">
      <dgm:prSet presAssocID="{2C072C5D-E33C-448F-B631-38F4CED423F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7C80CC-3E56-4E23-A9CA-D012B09AEA80}" type="pres">
      <dgm:prSet presAssocID="{2C072C5D-E33C-448F-B631-38F4CED423F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A6E2C7-6D37-4E84-BCEC-694F7650164B}" type="pres">
      <dgm:prSet presAssocID="{94C2AFE8-6DD2-4F9B-A1AB-17E53BF26D7C}" presName="spacing" presStyleCnt="0"/>
      <dgm:spPr/>
    </dgm:pt>
    <dgm:pt modelId="{5D6E3642-2079-4645-8FBE-C40ADD4B0780}" type="pres">
      <dgm:prSet presAssocID="{E43AECB0-7DCE-4E0A-9E33-7588AF3690DD}" presName="linNode" presStyleCnt="0"/>
      <dgm:spPr/>
    </dgm:pt>
    <dgm:pt modelId="{99F67EE0-987F-4BB8-81B9-43E93B9644E4}" type="pres">
      <dgm:prSet presAssocID="{E43AECB0-7DCE-4E0A-9E33-7588AF3690D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F22636-6E9A-4F72-B372-399B4D3971D0}" type="pres">
      <dgm:prSet presAssocID="{E43AECB0-7DCE-4E0A-9E33-7588AF3690D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95E4CF9-A048-459F-AF4D-5804F7F4A0C7}" type="pres">
      <dgm:prSet presAssocID="{B447EC76-7B05-4FE6-8318-3D1B4018D18A}" presName="spacing" presStyleCnt="0"/>
      <dgm:spPr/>
    </dgm:pt>
    <dgm:pt modelId="{9300DEC5-E3AA-46BC-8B1D-C55FE46B145D}" type="pres">
      <dgm:prSet presAssocID="{10E572EA-BFE5-4BC0-A5DD-0BF2B321D425}" presName="linNode" presStyleCnt="0"/>
      <dgm:spPr/>
    </dgm:pt>
    <dgm:pt modelId="{8B402A2F-A606-42BE-9BD8-3C8FDE4FE109}" type="pres">
      <dgm:prSet presAssocID="{10E572EA-BFE5-4BC0-A5DD-0BF2B321D425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F0E8F9-B50F-465A-9C56-5A75561378D9}" type="pres">
      <dgm:prSet presAssocID="{10E572EA-BFE5-4BC0-A5DD-0BF2B321D425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C17FACC-E01E-4B9E-98F2-010A69E0AA04}" srcId="{FEA28AD0-7BA1-4474-85D8-FBB3D8BB98DE}" destId="{357CBBA5-1D26-49A7-832B-7081A29B2F84}" srcOrd="0" destOrd="0" parTransId="{41534BCD-7423-4345-9484-142755DDFDBE}" sibTransId="{F65CFB83-4193-4C7F-A439-05E9A136934A}"/>
    <dgm:cxn modelId="{E67D6989-53AA-44DD-BDC3-A22412C99D7A}" srcId="{2C072C5D-E33C-448F-B631-38F4CED423F7}" destId="{EDFFC4A8-B885-4F70-B4C7-E0C0976DFAAF}" srcOrd="0" destOrd="0" parTransId="{2F36D25E-1EAC-4FB3-AF95-4FBDBCA05359}" sibTransId="{D21D6BFC-6B1D-4089-90C1-54F78B29ED5C}"/>
    <dgm:cxn modelId="{1383E608-37FD-4695-8BB3-FDC3048455E8}" type="presOf" srcId="{EDFFC4A8-B885-4F70-B4C7-E0C0976DFAAF}" destId="{8A7C80CC-3E56-4E23-A9CA-D012B09AEA80}" srcOrd="0" destOrd="0" presId="urn:microsoft.com/office/officeart/2005/8/layout/vList6"/>
    <dgm:cxn modelId="{1775BD3A-D746-4851-B057-4FED397AF221}" srcId="{FEA28AD0-7BA1-4474-85D8-FBB3D8BB98DE}" destId="{2C072C5D-E33C-448F-B631-38F4CED423F7}" srcOrd="1" destOrd="0" parTransId="{94BF3BFE-4FC7-484B-9A8D-38EDFE5B46D8}" sibTransId="{94C2AFE8-6DD2-4F9B-A1AB-17E53BF26D7C}"/>
    <dgm:cxn modelId="{4EEA8588-D7DF-45AC-9282-211ACCB4A47D}" srcId="{357CBBA5-1D26-49A7-832B-7081A29B2F84}" destId="{387C7D03-4B8A-4854-96D1-C4BE37F7AE46}" srcOrd="0" destOrd="0" parTransId="{D533793D-BA75-4CB4-8E41-316A831020AB}" sibTransId="{52BA8FE7-2E59-4057-BAE3-0929D75A108F}"/>
    <dgm:cxn modelId="{12D5832E-70C7-4D7C-B448-B1CA4008F03C}" type="presOf" srcId="{2C072C5D-E33C-448F-B631-38F4CED423F7}" destId="{0D3CEB7F-85FA-4749-A7A5-E15BD89F4F6F}" srcOrd="0" destOrd="0" presId="urn:microsoft.com/office/officeart/2005/8/layout/vList6"/>
    <dgm:cxn modelId="{BC4EA7D4-B532-4A46-ABE6-E298BB042B25}" type="presOf" srcId="{E43AECB0-7DCE-4E0A-9E33-7588AF3690DD}" destId="{99F67EE0-987F-4BB8-81B9-43E93B9644E4}" srcOrd="0" destOrd="0" presId="urn:microsoft.com/office/officeart/2005/8/layout/vList6"/>
    <dgm:cxn modelId="{5BABDC75-D3FB-4AD7-8A0A-1AA7F31D24F7}" srcId="{FEA28AD0-7BA1-4474-85D8-FBB3D8BB98DE}" destId="{E43AECB0-7DCE-4E0A-9E33-7588AF3690DD}" srcOrd="2" destOrd="0" parTransId="{97C5F81E-5317-48A3-A4F1-BE796B3442CA}" sibTransId="{B447EC76-7B05-4FE6-8318-3D1B4018D18A}"/>
    <dgm:cxn modelId="{A89BB29C-50AA-4692-988D-620A51103258}" srcId="{FEA28AD0-7BA1-4474-85D8-FBB3D8BB98DE}" destId="{10E572EA-BFE5-4BC0-A5DD-0BF2B321D425}" srcOrd="3" destOrd="0" parTransId="{DEB70FD0-6582-49F7-836F-E17C6DA329F2}" sibTransId="{7A31E816-45A8-4BAA-A85E-2596F7FD59CE}"/>
    <dgm:cxn modelId="{BFD221DA-B33C-4534-BA5B-1EF50B33C7F3}" srcId="{10E572EA-BFE5-4BC0-A5DD-0BF2B321D425}" destId="{4A888A16-AD99-4DF4-83F4-13B8D67288B4}" srcOrd="0" destOrd="0" parTransId="{F9F49581-33EB-41EC-8199-A6BCBE6577D8}" sibTransId="{3FC7DE7C-6AD2-490B-AA1E-B5614EE17D43}"/>
    <dgm:cxn modelId="{B8C8BAFA-49A0-4B65-A303-BC94860BA338}" type="presOf" srcId="{10E572EA-BFE5-4BC0-A5DD-0BF2B321D425}" destId="{8B402A2F-A606-42BE-9BD8-3C8FDE4FE109}" srcOrd="0" destOrd="0" presId="urn:microsoft.com/office/officeart/2005/8/layout/vList6"/>
    <dgm:cxn modelId="{F2CD6509-A24E-4D81-8E17-3D12AF3FDC1C}" srcId="{E43AECB0-7DCE-4E0A-9E33-7588AF3690DD}" destId="{3ED744D2-EE9C-4D94-8A3E-9ABD2B3D45D1}" srcOrd="0" destOrd="0" parTransId="{FAA4D773-E4ED-4F86-A546-8892AD697BF4}" sibTransId="{11F963AA-7A3F-41C8-A635-AB4DFB0C531A}"/>
    <dgm:cxn modelId="{D0F5E93C-6BB1-4090-B6A3-C920AE2566B9}" type="presOf" srcId="{357CBBA5-1D26-49A7-832B-7081A29B2F84}" destId="{68D624E4-EA29-40A2-88CF-5F24FEDA67E4}" srcOrd="0" destOrd="0" presId="urn:microsoft.com/office/officeart/2005/8/layout/vList6"/>
    <dgm:cxn modelId="{F66B5399-7D32-47A8-965A-5B3749050F23}" type="presOf" srcId="{3ED744D2-EE9C-4D94-8A3E-9ABD2B3D45D1}" destId="{2EF22636-6E9A-4F72-B372-399B4D3971D0}" srcOrd="0" destOrd="0" presId="urn:microsoft.com/office/officeart/2005/8/layout/vList6"/>
    <dgm:cxn modelId="{6A971294-EF95-420A-A0D4-74CC788F893B}" type="presOf" srcId="{FEA28AD0-7BA1-4474-85D8-FBB3D8BB98DE}" destId="{D7309920-1ADC-49CE-8EE4-1818E183ACAD}" srcOrd="0" destOrd="0" presId="urn:microsoft.com/office/officeart/2005/8/layout/vList6"/>
    <dgm:cxn modelId="{928232BB-241C-4A1C-B58D-FBC3878220AE}" type="presOf" srcId="{4A888A16-AD99-4DF4-83F4-13B8D67288B4}" destId="{0AF0E8F9-B50F-465A-9C56-5A75561378D9}" srcOrd="0" destOrd="0" presId="urn:microsoft.com/office/officeart/2005/8/layout/vList6"/>
    <dgm:cxn modelId="{922877D5-94D0-4BAB-88F3-F2E3FB86B224}" type="presOf" srcId="{387C7D03-4B8A-4854-96D1-C4BE37F7AE46}" destId="{935996FF-E0FC-47B9-9CBF-A0F1F7526747}" srcOrd="0" destOrd="0" presId="urn:microsoft.com/office/officeart/2005/8/layout/vList6"/>
    <dgm:cxn modelId="{B2E39782-F92A-4935-830D-727321FCD66E}" type="presParOf" srcId="{D7309920-1ADC-49CE-8EE4-1818E183ACAD}" destId="{FD29C490-0161-4778-90E7-65ECB1B9FB06}" srcOrd="0" destOrd="0" presId="urn:microsoft.com/office/officeart/2005/8/layout/vList6"/>
    <dgm:cxn modelId="{69B46509-83CB-471C-BEE0-92A2946F89D8}" type="presParOf" srcId="{FD29C490-0161-4778-90E7-65ECB1B9FB06}" destId="{68D624E4-EA29-40A2-88CF-5F24FEDA67E4}" srcOrd="0" destOrd="0" presId="urn:microsoft.com/office/officeart/2005/8/layout/vList6"/>
    <dgm:cxn modelId="{B4A51DD8-B21A-4D20-9193-998A3EE526DC}" type="presParOf" srcId="{FD29C490-0161-4778-90E7-65ECB1B9FB06}" destId="{935996FF-E0FC-47B9-9CBF-A0F1F7526747}" srcOrd="1" destOrd="0" presId="urn:microsoft.com/office/officeart/2005/8/layout/vList6"/>
    <dgm:cxn modelId="{CB3E7D41-9C2E-4F47-B983-9F2C405785A7}" type="presParOf" srcId="{D7309920-1ADC-49CE-8EE4-1818E183ACAD}" destId="{409EDE7C-3E80-40DD-89BE-84161A1A4006}" srcOrd="1" destOrd="0" presId="urn:microsoft.com/office/officeart/2005/8/layout/vList6"/>
    <dgm:cxn modelId="{1CD9A175-FE56-4A52-BC8C-033BDE501B08}" type="presParOf" srcId="{D7309920-1ADC-49CE-8EE4-1818E183ACAD}" destId="{930FB39D-5C56-408F-B1D1-8BC8C055B136}" srcOrd="2" destOrd="0" presId="urn:microsoft.com/office/officeart/2005/8/layout/vList6"/>
    <dgm:cxn modelId="{08F1D969-2FA5-4628-B140-AD26A8CD9740}" type="presParOf" srcId="{930FB39D-5C56-408F-B1D1-8BC8C055B136}" destId="{0D3CEB7F-85FA-4749-A7A5-E15BD89F4F6F}" srcOrd="0" destOrd="0" presId="urn:microsoft.com/office/officeart/2005/8/layout/vList6"/>
    <dgm:cxn modelId="{F0E25966-E6FE-4233-93AB-405874A89431}" type="presParOf" srcId="{930FB39D-5C56-408F-B1D1-8BC8C055B136}" destId="{8A7C80CC-3E56-4E23-A9CA-D012B09AEA80}" srcOrd="1" destOrd="0" presId="urn:microsoft.com/office/officeart/2005/8/layout/vList6"/>
    <dgm:cxn modelId="{F77FD39A-BEBD-467D-B710-63E4E29B4FE7}" type="presParOf" srcId="{D7309920-1ADC-49CE-8EE4-1818E183ACAD}" destId="{47A6E2C7-6D37-4E84-BCEC-694F7650164B}" srcOrd="3" destOrd="0" presId="urn:microsoft.com/office/officeart/2005/8/layout/vList6"/>
    <dgm:cxn modelId="{14DFCAB8-FBD0-401F-8044-BBBDD071E360}" type="presParOf" srcId="{D7309920-1ADC-49CE-8EE4-1818E183ACAD}" destId="{5D6E3642-2079-4645-8FBE-C40ADD4B0780}" srcOrd="4" destOrd="0" presId="urn:microsoft.com/office/officeart/2005/8/layout/vList6"/>
    <dgm:cxn modelId="{C1D820DD-2B93-48AD-A964-A90F7523E86A}" type="presParOf" srcId="{5D6E3642-2079-4645-8FBE-C40ADD4B0780}" destId="{99F67EE0-987F-4BB8-81B9-43E93B9644E4}" srcOrd="0" destOrd="0" presId="urn:microsoft.com/office/officeart/2005/8/layout/vList6"/>
    <dgm:cxn modelId="{7A6DCCB2-DBD7-45EA-AB4D-F9F897B486D4}" type="presParOf" srcId="{5D6E3642-2079-4645-8FBE-C40ADD4B0780}" destId="{2EF22636-6E9A-4F72-B372-399B4D3971D0}" srcOrd="1" destOrd="0" presId="urn:microsoft.com/office/officeart/2005/8/layout/vList6"/>
    <dgm:cxn modelId="{0C68A1C6-BCA9-4A75-863B-3FE56D5588FA}" type="presParOf" srcId="{D7309920-1ADC-49CE-8EE4-1818E183ACAD}" destId="{195E4CF9-A048-459F-AF4D-5804F7F4A0C7}" srcOrd="5" destOrd="0" presId="urn:microsoft.com/office/officeart/2005/8/layout/vList6"/>
    <dgm:cxn modelId="{A0B30C07-C47A-44C9-83F4-C3C4DD95A56A}" type="presParOf" srcId="{D7309920-1ADC-49CE-8EE4-1818E183ACAD}" destId="{9300DEC5-E3AA-46BC-8B1D-C55FE46B145D}" srcOrd="6" destOrd="0" presId="urn:microsoft.com/office/officeart/2005/8/layout/vList6"/>
    <dgm:cxn modelId="{57EA0ACD-F4F7-4028-A7CE-BFA813440C91}" type="presParOf" srcId="{9300DEC5-E3AA-46BC-8B1D-C55FE46B145D}" destId="{8B402A2F-A606-42BE-9BD8-3C8FDE4FE109}" srcOrd="0" destOrd="0" presId="urn:microsoft.com/office/officeart/2005/8/layout/vList6"/>
    <dgm:cxn modelId="{9880F644-EE0E-4D28-A265-079AAE6DA987}" type="presParOf" srcId="{9300DEC5-E3AA-46BC-8B1D-C55FE46B145D}" destId="{0AF0E8F9-B50F-465A-9C56-5A75561378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7A6D1E-7D74-4054-BE8D-D809A985DC5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5482A5A-7105-4444-BEC1-604ACC75AEB7}">
      <dgm:prSet phldrT="[Texto]" custT="1"/>
      <dgm:spPr/>
      <dgm:t>
        <a:bodyPr/>
        <a:lstStyle/>
        <a:p>
          <a:r>
            <a:rPr lang="es-CL" sz="2200" b="0" dirty="0" smtClean="0">
              <a:latin typeface="+mj-lt"/>
            </a:rPr>
            <a:t>Adecuaciones curriculares </a:t>
          </a:r>
          <a:endParaRPr lang="es-CL" sz="2200" b="0" dirty="0">
            <a:latin typeface="+mj-lt"/>
          </a:endParaRPr>
        </a:p>
      </dgm:t>
    </dgm:pt>
    <dgm:pt modelId="{7B26EF8F-DC4D-42F5-BFEF-6EF939466F75}" type="parTrans" cxnId="{C46F3B93-3536-4C5C-82C5-6EF0FBBEDABC}">
      <dgm:prSet/>
      <dgm:spPr/>
      <dgm:t>
        <a:bodyPr/>
        <a:lstStyle/>
        <a:p>
          <a:endParaRPr lang="es-CL"/>
        </a:p>
      </dgm:t>
    </dgm:pt>
    <dgm:pt modelId="{9163AA2C-62ED-49F7-B85C-2711EF0F07EA}" type="sibTrans" cxnId="{C46F3B93-3536-4C5C-82C5-6EF0FBBEDABC}">
      <dgm:prSet/>
      <dgm:spPr/>
      <dgm:t>
        <a:bodyPr/>
        <a:lstStyle/>
        <a:p>
          <a:endParaRPr lang="es-CL"/>
        </a:p>
      </dgm:t>
    </dgm:pt>
    <dgm:pt modelId="{282DDFA2-27B7-49E1-8378-F066BFAB1BFC}">
      <dgm:prSet phldrT="[Texto]" custT="1"/>
      <dgm:spPr/>
      <dgm:t>
        <a:bodyPr/>
        <a:lstStyle/>
        <a:p>
          <a:r>
            <a:rPr lang="es-CL" sz="2200" b="0" dirty="0" smtClean="0">
              <a:latin typeface="+mj-lt"/>
            </a:rPr>
            <a:t>Adecuaciones curriculares de acceso.</a:t>
          </a:r>
          <a:endParaRPr lang="es-CL" sz="2200" b="0" dirty="0">
            <a:latin typeface="+mj-lt"/>
          </a:endParaRPr>
        </a:p>
      </dgm:t>
    </dgm:pt>
    <dgm:pt modelId="{4A89CABC-093C-4F7C-9E12-183091B8AF53}" type="parTrans" cxnId="{0794BA43-0C8C-422E-9B26-39DAEA2D0FD3}">
      <dgm:prSet/>
      <dgm:spPr/>
      <dgm:t>
        <a:bodyPr/>
        <a:lstStyle/>
        <a:p>
          <a:endParaRPr lang="es-CL"/>
        </a:p>
      </dgm:t>
    </dgm:pt>
    <dgm:pt modelId="{BC92638F-C03C-4E01-8D46-51AD565C17DA}" type="sibTrans" cxnId="{0794BA43-0C8C-422E-9B26-39DAEA2D0FD3}">
      <dgm:prSet/>
      <dgm:spPr/>
      <dgm:t>
        <a:bodyPr/>
        <a:lstStyle/>
        <a:p>
          <a:endParaRPr lang="es-CL"/>
        </a:p>
      </dgm:t>
    </dgm:pt>
    <dgm:pt modelId="{BF243D8C-5F83-4E8E-8266-6EE6B3EC67D3}">
      <dgm:prSet phldrT="[Texto]" custT="1"/>
      <dgm:spPr/>
      <dgm:t>
        <a:bodyPr/>
        <a:lstStyle/>
        <a:p>
          <a:pPr algn="l"/>
          <a:r>
            <a:rPr lang="es-CL" sz="2200" b="0" dirty="0" smtClean="0">
              <a:latin typeface="+mj-lt"/>
            </a:rPr>
            <a:t>-Presentación de la información.</a:t>
          </a:r>
          <a:br>
            <a:rPr lang="es-CL" sz="2200" b="0" dirty="0" smtClean="0">
              <a:latin typeface="+mj-lt"/>
            </a:rPr>
          </a:br>
          <a:r>
            <a:rPr lang="es-CL" sz="2200" b="0" dirty="0" smtClean="0">
              <a:latin typeface="+mj-lt"/>
            </a:rPr>
            <a:t>-Formas de respuesta.</a:t>
          </a:r>
          <a:br>
            <a:rPr lang="es-CL" sz="2200" b="0" dirty="0" smtClean="0">
              <a:latin typeface="+mj-lt"/>
            </a:rPr>
          </a:br>
          <a:r>
            <a:rPr lang="es-CL" sz="2200" b="0" dirty="0" smtClean="0">
              <a:latin typeface="+mj-lt"/>
            </a:rPr>
            <a:t>-Entorno.</a:t>
          </a:r>
          <a:br>
            <a:rPr lang="es-CL" sz="2200" b="0" dirty="0" smtClean="0">
              <a:latin typeface="+mj-lt"/>
            </a:rPr>
          </a:br>
          <a:r>
            <a:rPr lang="es-CL" sz="2200" b="0" dirty="0" smtClean="0">
              <a:latin typeface="+mj-lt"/>
            </a:rPr>
            <a:t>-</a:t>
          </a:r>
          <a:r>
            <a:rPr lang="es-MX" sz="2200" b="0" dirty="0" smtClean="0">
              <a:latin typeface="+mj-lt"/>
            </a:rPr>
            <a:t>Organización del tiempo y el horario.</a:t>
          </a:r>
          <a:endParaRPr lang="es-CL" sz="2200" b="0" dirty="0">
            <a:latin typeface="+mj-lt"/>
          </a:endParaRPr>
        </a:p>
      </dgm:t>
    </dgm:pt>
    <dgm:pt modelId="{13097DEA-D248-42E4-977E-1DFEB9248483}" type="parTrans" cxnId="{774E35B8-5893-4DEB-939F-9033DDF19918}">
      <dgm:prSet/>
      <dgm:spPr/>
      <dgm:t>
        <a:bodyPr/>
        <a:lstStyle/>
        <a:p>
          <a:endParaRPr lang="es-CL"/>
        </a:p>
      </dgm:t>
    </dgm:pt>
    <dgm:pt modelId="{10FF0470-5EFE-48B4-8EA1-818EF439F59F}" type="sibTrans" cxnId="{774E35B8-5893-4DEB-939F-9033DDF19918}">
      <dgm:prSet/>
      <dgm:spPr/>
      <dgm:t>
        <a:bodyPr/>
        <a:lstStyle/>
        <a:p>
          <a:endParaRPr lang="es-CL"/>
        </a:p>
      </dgm:t>
    </dgm:pt>
    <dgm:pt modelId="{DE7D9A7D-3EA2-478D-8483-87916A693D7F}">
      <dgm:prSet phldrT="[Texto]" custT="1"/>
      <dgm:spPr/>
      <dgm:t>
        <a:bodyPr/>
        <a:lstStyle/>
        <a:p>
          <a:r>
            <a:rPr lang="es-MX" sz="2200" b="0" dirty="0" smtClean="0">
              <a:latin typeface="+mj-lt"/>
            </a:rPr>
            <a:t>Adecuaciones curriculares en los objetivos de aprendizaje.</a:t>
          </a:r>
          <a:endParaRPr lang="es-CL" sz="2200" b="0" dirty="0">
            <a:latin typeface="+mj-lt"/>
          </a:endParaRPr>
        </a:p>
      </dgm:t>
    </dgm:pt>
    <dgm:pt modelId="{CE6602A5-B03E-44F8-BB1C-7DB9F6DC111A}" type="parTrans" cxnId="{FDEF9153-23C0-4E62-A10A-907256B47A44}">
      <dgm:prSet/>
      <dgm:spPr/>
      <dgm:t>
        <a:bodyPr/>
        <a:lstStyle/>
        <a:p>
          <a:endParaRPr lang="es-CL"/>
        </a:p>
      </dgm:t>
    </dgm:pt>
    <dgm:pt modelId="{BEFD792E-F979-424F-865C-93D0C82238AF}" type="sibTrans" cxnId="{FDEF9153-23C0-4E62-A10A-907256B47A44}">
      <dgm:prSet/>
      <dgm:spPr/>
      <dgm:t>
        <a:bodyPr/>
        <a:lstStyle/>
        <a:p>
          <a:endParaRPr lang="es-CL"/>
        </a:p>
      </dgm:t>
    </dgm:pt>
    <dgm:pt modelId="{80EE00D0-210F-40DF-A6BA-D526710678E5}">
      <dgm:prSet phldrT="[Texto]" custT="1"/>
      <dgm:spPr/>
      <dgm:t>
        <a:bodyPr/>
        <a:lstStyle/>
        <a:p>
          <a:pPr algn="l"/>
          <a:r>
            <a:rPr lang="es-CL" sz="2200" b="0" dirty="0" smtClean="0">
              <a:latin typeface="+mj-lt"/>
            </a:rPr>
            <a:t>-</a:t>
          </a:r>
          <a:r>
            <a:rPr lang="es-MX" sz="2200" b="0" dirty="0" smtClean="0">
              <a:latin typeface="+mj-lt"/>
            </a:rPr>
            <a:t>Graduación del nivel de complejidad.</a:t>
          </a:r>
        </a:p>
        <a:p>
          <a:pPr algn="l"/>
          <a:r>
            <a:rPr lang="es-CL" sz="2200" b="0" dirty="0" smtClean="0">
              <a:latin typeface="+mj-lt"/>
            </a:rPr>
            <a:t>-</a:t>
          </a:r>
          <a:r>
            <a:rPr lang="es-MX" sz="2200" b="0" dirty="0" smtClean="0">
              <a:latin typeface="+mj-lt"/>
            </a:rPr>
            <a:t>Priorización de objetivos de aprendizaje y contenidos.</a:t>
          </a:r>
        </a:p>
        <a:p>
          <a:pPr algn="l"/>
          <a:r>
            <a:rPr lang="es-CL" sz="2200" b="0" dirty="0" smtClean="0">
              <a:latin typeface="+mj-lt"/>
            </a:rPr>
            <a:t>-Temporalización.</a:t>
          </a:r>
        </a:p>
        <a:p>
          <a:pPr algn="l"/>
          <a:r>
            <a:rPr lang="es-CL" sz="2200" b="0" dirty="0" smtClean="0">
              <a:latin typeface="+mj-lt"/>
            </a:rPr>
            <a:t>-PACI.</a:t>
          </a:r>
          <a:endParaRPr lang="es-CL" sz="2200" b="0" dirty="0">
            <a:latin typeface="+mj-lt"/>
          </a:endParaRPr>
        </a:p>
      </dgm:t>
    </dgm:pt>
    <dgm:pt modelId="{73DE632F-3D0D-4B06-B9F3-D0E310278B32}" type="parTrans" cxnId="{4B979416-0CBE-420D-A463-53354D593752}">
      <dgm:prSet/>
      <dgm:spPr/>
      <dgm:t>
        <a:bodyPr/>
        <a:lstStyle/>
        <a:p>
          <a:endParaRPr lang="es-CL"/>
        </a:p>
      </dgm:t>
    </dgm:pt>
    <dgm:pt modelId="{95A6094A-5299-4570-8D44-CFD9F520811E}" type="sibTrans" cxnId="{4B979416-0CBE-420D-A463-53354D593752}">
      <dgm:prSet/>
      <dgm:spPr/>
      <dgm:t>
        <a:bodyPr/>
        <a:lstStyle/>
        <a:p>
          <a:endParaRPr lang="es-CL"/>
        </a:p>
      </dgm:t>
    </dgm:pt>
    <dgm:pt modelId="{6F2046A4-9F0C-48FF-88FA-16C51FEE6263}" type="pres">
      <dgm:prSet presAssocID="{087A6D1E-7D74-4054-BE8D-D809A985DC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270C5FB4-4A1A-4186-96E4-24398B0A6F4B}" type="pres">
      <dgm:prSet presAssocID="{75482A5A-7105-4444-BEC1-604ACC75AEB7}" presName="hierRoot1" presStyleCnt="0"/>
      <dgm:spPr/>
    </dgm:pt>
    <dgm:pt modelId="{04DA8AE2-4957-48A4-BAAC-DA8131DD7479}" type="pres">
      <dgm:prSet presAssocID="{75482A5A-7105-4444-BEC1-604ACC75AEB7}" presName="composite" presStyleCnt="0"/>
      <dgm:spPr/>
    </dgm:pt>
    <dgm:pt modelId="{3B798C28-4D10-4243-95C5-8632495793A4}" type="pres">
      <dgm:prSet presAssocID="{75482A5A-7105-4444-BEC1-604ACC75AEB7}" presName="background" presStyleLbl="node0" presStyleIdx="0" presStyleCnt="1"/>
      <dgm:spPr/>
    </dgm:pt>
    <dgm:pt modelId="{5691CDD7-06BA-4C2A-A388-6E19A82790BD}" type="pres">
      <dgm:prSet presAssocID="{75482A5A-7105-4444-BEC1-604ACC75AEB7}" presName="text" presStyleLbl="fgAcc0" presStyleIdx="0" presStyleCnt="1" custScaleX="30308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EAD9198-572D-4214-ACD2-C0BC9E2C6254}" type="pres">
      <dgm:prSet presAssocID="{75482A5A-7105-4444-BEC1-604ACC75AEB7}" presName="hierChild2" presStyleCnt="0"/>
      <dgm:spPr/>
    </dgm:pt>
    <dgm:pt modelId="{33028B08-9D85-4AAC-A66D-762B826AA887}" type="pres">
      <dgm:prSet presAssocID="{4A89CABC-093C-4F7C-9E12-183091B8AF53}" presName="Name10" presStyleLbl="parChTrans1D2" presStyleIdx="0" presStyleCnt="2"/>
      <dgm:spPr/>
      <dgm:t>
        <a:bodyPr/>
        <a:lstStyle/>
        <a:p>
          <a:endParaRPr lang="es-CL"/>
        </a:p>
      </dgm:t>
    </dgm:pt>
    <dgm:pt modelId="{1AC06C4E-A51F-42A4-8544-E0515D7884FA}" type="pres">
      <dgm:prSet presAssocID="{282DDFA2-27B7-49E1-8378-F066BFAB1BFC}" presName="hierRoot2" presStyleCnt="0"/>
      <dgm:spPr/>
    </dgm:pt>
    <dgm:pt modelId="{3A7705E5-8DF0-4292-A2DB-2D22DDAA283E}" type="pres">
      <dgm:prSet presAssocID="{282DDFA2-27B7-49E1-8378-F066BFAB1BFC}" presName="composite2" presStyleCnt="0"/>
      <dgm:spPr/>
    </dgm:pt>
    <dgm:pt modelId="{BA45CD0A-72BA-426B-908C-BCBE2C022B02}" type="pres">
      <dgm:prSet presAssocID="{282DDFA2-27B7-49E1-8378-F066BFAB1BFC}" presName="background2" presStyleLbl="node2" presStyleIdx="0" presStyleCnt="2"/>
      <dgm:spPr/>
    </dgm:pt>
    <dgm:pt modelId="{FB8C41BA-A9CB-4058-8E06-9DF3DAD7ED1C}" type="pres">
      <dgm:prSet presAssocID="{282DDFA2-27B7-49E1-8378-F066BFAB1BFC}" presName="text2" presStyleLbl="fgAcc2" presStyleIdx="0" presStyleCnt="2" custScaleX="327588" custScaleY="12653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FB791D2-7BBF-4CBC-B3F9-AFC983D4B3E6}" type="pres">
      <dgm:prSet presAssocID="{282DDFA2-27B7-49E1-8378-F066BFAB1BFC}" presName="hierChild3" presStyleCnt="0"/>
      <dgm:spPr/>
    </dgm:pt>
    <dgm:pt modelId="{734251F7-B954-4C5B-9EDB-9179F44C9FED}" type="pres">
      <dgm:prSet presAssocID="{13097DEA-D248-42E4-977E-1DFEB9248483}" presName="Name17" presStyleLbl="parChTrans1D3" presStyleIdx="0" presStyleCnt="2"/>
      <dgm:spPr/>
      <dgm:t>
        <a:bodyPr/>
        <a:lstStyle/>
        <a:p>
          <a:endParaRPr lang="es-CL"/>
        </a:p>
      </dgm:t>
    </dgm:pt>
    <dgm:pt modelId="{D1D2918D-3982-4D89-A56B-2181F33A4946}" type="pres">
      <dgm:prSet presAssocID="{BF243D8C-5F83-4E8E-8266-6EE6B3EC67D3}" presName="hierRoot3" presStyleCnt="0"/>
      <dgm:spPr/>
    </dgm:pt>
    <dgm:pt modelId="{B3E47281-35CB-4848-8D35-3DB9601F9E78}" type="pres">
      <dgm:prSet presAssocID="{BF243D8C-5F83-4E8E-8266-6EE6B3EC67D3}" presName="composite3" presStyleCnt="0"/>
      <dgm:spPr/>
    </dgm:pt>
    <dgm:pt modelId="{1CDE11DC-54BC-4B81-A22B-94AA7880AD52}" type="pres">
      <dgm:prSet presAssocID="{BF243D8C-5F83-4E8E-8266-6EE6B3EC67D3}" presName="background3" presStyleLbl="node3" presStyleIdx="0" presStyleCnt="2"/>
      <dgm:spPr/>
    </dgm:pt>
    <dgm:pt modelId="{5B983F4C-DF8E-4E2F-A854-FC72853648A8}" type="pres">
      <dgm:prSet presAssocID="{BF243D8C-5F83-4E8E-8266-6EE6B3EC67D3}" presName="text3" presStyleLbl="fgAcc3" presStyleIdx="0" presStyleCnt="2" custScaleX="381367" custScaleY="50010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19811B7-DA6F-42AA-BFED-CA7B8EF2F578}" type="pres">
      <dgm:prSet presAssocID="{BF243D8C-5F83-4E8E-8266-6EE6B3EC67D3}" presName="hierChild4" presStyleCnt="0"/>
      <dgm:spPr/>
    </dgm:pt>
    <dgm:pt modelId="{C91957F6-D5F8-4B5A-BD46-E6CBEA829B98}" type="pres">
      <dgm:prSet presAssocID="{CE6602A5-B03E-44F8-BB1C-7DB9F6DC111A}" presName="Name10" presStyleLbl="parChTrans1D2" presStyleIdx="1" presStyleCnt="2"/>
      <dgm:spPr/>
      <dgm:t>
        <a:bodyPr/>
        <a:lstStyle/>
        <a:p>
          <a:endParaRPr lang="es-CL"/>
        </a:p>
      </dgm:t>
    </dgm:pt>
    <dgm:pt modelId="{179CDC25-433F-4DB7-90B0-017F88467DDA}" type="pres">
      <dgm:prSet presAssocID="{DE7D9A7D-3EA2-478D-8483-87916A693D7F}" presName="hierRoot2" presStyleCnt="0"/>
      <dgm:spPr/>
    </dgm:pt>
    <dgm:pt modelId="{5B476B4E-0222-4E82-83EE-BEC34CF2F96F}" type="pres">
      <dgm:prSet presAssocID="{DE7D9A7D-3EA2-478D-8483-87916A693D7F}" presName="composite2" presStyleCnt="0"/>
      <dgm:spPr/>
    </dgm:pt>
    <dgm:pt modelId="{815F1D29-7814-4139-9432-7DFF2C9D3A3E}" type="pres">
      <dgm:prSet presAssocID="{DE7D9A7D-3EA2-478D-8483-87916A693D7F}" presName="background2" presStyleLbl="node2" presStyleIdx="1" presStyleCnt="2"/>
      <dgm:spPr/>
    </dgm:pt>
    <dgm:pt modelId="{62477EA5-CCDF-4E6C-BF08-F0207D5B94A3}" type="pres">
      <dgm:prSet presAssocID="{DE7D9A7D-3EA2-478D-8483-87916A693D7F}" presName="text2" presStyleLbl="fgAcc2" presStyleIdx="1" presStyleCnt="2" custScaleX="398081" custScaleY="14646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4302998-94D5-4E3F-B425-7899BF098AAA}" type="pres">
      <dgm:prSet presAssocID="{DE7D9A7D-3EA2-478D-8483-87916A693D7F}" presName="hierChild3" presStyleCnt="0"/>
      <dgm:spPr/>
    </dgm:pt>
    <dgm:pt modelId="{4EE68BED-5A38-4975-AD06-FAB0815E3F85}" type="pres">
      <dgm:prSet presAssocID="{73DE632F-3D0D-4B06-B9F3-D0E310278B32}" presName="Name17" presStyleLbl="parChTrans1D3" presStyleIdx="1" presStyleCnt="2"/>
      <dgm:spPr/>
      <dgm:t>
        <a:bodyPr/>
        <a:lstStyle/>
        <a:p>
          <a:endParaRPr lang="es-CL"/>
        </a:p>
      </dgm:t>
    </dgm:pt>
    <dgm:pt modelId="{2B3AA6A6-E648-4F4B-97AC-102B5A625130}" type="pres">
      <dgm:prSet presAssocID="{80EE00D0-210F-40DF-A6BA-D526710678E5}" presName="hierRoot3" presStyleCnt="0"/>
      <dgm:spPr/>
    </dgm:pt>
    <dgm:pt modelId="{536AB177-B8D6-487E-BC2D-599CE32BBBC6}" type="pres">
      <dgm:prSet presAssocID="{80EE00D0-210F-40DF-A6BA-D526710678E5}" presName="composite3" presStyleCnt="0"/>
      <dgm:spPr/>
    </dgm:pt>
    <dgm:pt modelId="{6A382FE5-006F-48EF-A8FF-E566C3F9BEBB}" type="pres">
      <dgm:prSet presAssocID="{80EE00D0-210F-40DF-A6BA-D526710678E5}" presName="background3" presStyleLbl="node3" presStyleIdx="1" presStyleCnt="2"/>
      <dgm:spPr/>
    </dgm:pt>
    <dgm:pt modelId="{2B11CD49-C067-40B2-ACEB-46A612C3EF8F}" type="pres">
      <dgm:prSet presAssocID="{80EE00D0-210F-40DF-A6BA-D526710678E5}" presName="text3" presStyleLbl="fgAcc3" presStyleIdx="1" presStyleCnt="2" custScaleX="362648" custScaleY="47170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AC8ECCE-7F9C-4231-A9C9-08D93267F7E5}" type="pres">
      <dgm:prSet presAssocID="{80EE00D0-210F-40DF-A6BA-D526710678E5}" presName="hierChild4" presStyleCnt="0"/>
      <dgm:spPr/>
    </dgm:pt>
  </dgm:ptLst>
  <dgm:cxnLst>
    <dgm:cxn modelId="{DC9E7A84-FDF5-42B0-B382-725FB09B0899}" type="presOf" srcId="{4A89CABC-093C-4F7C-9E12-183091B8AF53}" destId="{33028B08-9D85-4AAC-A66D-762B826AA887}" srcOrd="0" destOrd="0" presId="urn:microsoft.com/office/officeart/2005/8/layout/hierarchy1"/>
    <dgm:cxn modelId="{FDEF9153-23C0-4E62-A10A-907256B47A44}" srcId="{75482A5A-7105-4444-BEC1-604ACC75AEB7}" destId="{DE7D9A7D-3EA2-478D-8483-87916A693D7F}" srcOrd="1" destOrd="0" parTransId="{CE6602A5-B03E-44F8-BB1C-7DB9F6DC111A}" sibTransId="{BEFD792E-F979-424F-865C-93D0C82238AF}"/>
    <dgm:cxn modelId="{A9D088EF-66ED-40F9-9405-4CD263B735A3}" type="presOf" srcId="{087A6D1E-7D74-4054-BE8D-D809A985DC5C}" destId="{6F2046A4-9F0C-48FF-88FA-16C51FEE6263}" srcOrd="0" destOrd="0" presId="urn:microsoft.com/office/officeart/2005/8/layout/hierarchy1"/>
    <dgm:cxn modelId="{FB0AA6F8-FF79-43EA-BCAE-31AF7CFA4779}" type="presOf" srcId="{CE6602A5-B03E-44F8-BB1C-7DB9F6DC111A}" destId="{C91957F6-D5F8-4B5A-BD46-E6CBEA829B98}" srcOrd="0" destOrd="0" presId="urn:microsoft.com/office/officeart/2005/8/layout/hierarchy1"/>
    <dgm:cxn modelId="{774E35B8-5893-4DEB-939F-9033DDF19918}" srcId="{282DDFA2-27B7-49E1-8378-F066BFAB1BFC}" destId="{BF243D8C-5F83-4E8E-8266-6EE6B3EC67D3}" srcOrd="0" destOrd="0" parTransId="{13097DEA-D248-42E4-977E-1DFEB9248483}" sibTransId="{10FF0470-5EFE-48B4-8EA1-818EF439F59F}"/>
    <dgm:cxn modelId="{15F7BAD8-84AE-47D9-B1AC-40F7BA74E246}" type="presOf" srcId="{73DE632F-3D0D-4B06-B9F3-D0E310278B32}" destId="{4EE68BED-5A38-4975-AD06-FAB0815E3F85}" srcOrd="0" destOrd="0" presId="urn:microsoft.com/office/officeart/2005/8/layout/hierarchy1"/>
    <dgm:cxn modelId="{D440197A-FB3F-427F-8C19-0C92923DA910}" type="presOf" srcId="{DE7D9A7D-3EA2-478D-8483-87916A693D7F}" destId="{62477EA5-CCDF-4E6C-BF08-F0207D5B94A3}" srcOrd="0" destOrd="0" presId="urn:microsoft.com/office/officeart/2005/8/layout/hierarchy1"/>
    <dgm:cxn modelId="{0AD3E19A-B528-4E6F-AE64-81B547C001CB}" type="presOf" srcId="{282DDFA2-27B7-49E1-8378-F066BFAB1BFC}" destId="{FB8C41BA-A9CB-4058-8E06-9DF3DAD7ED1C}" srcOrd="0" destOrd="0" presId="urn:microsoft.com/office/officeart/2005/8/layout/hierarchy1"/>
    <dgm:cxn modelId="{2B1E79EB-C5B3-401A-9C3C-3E7C46DC9AA1}" type="presOf" srcId="{13097DEA-D248-42E4-977E-1DFEB9248483}" destId="{734251F7-B954-4C5B-9EDB-9179F44C9FED}" srcOrd="0" destOrd="0" presId="urn:microsoft.com/office/officeart/2005/8/layout/hierarchy1"/>
    <dgm:cxn modelId="{C46F3B93-3536-4C5C-82C5-6EF0FBBEDABC}" srcId="{087A6D1E-7D74-4054-BE8D-D809A985DC5C}" destId="{75482A5A-7105-4444-BEC1-604ACC75AEB7}" srcOrd="0" destOrd="0" parTransId="{7B26EF8F-DC4D-42F5-BFEF-6EF939466F75}" sibTransId="{9163AA2C-62ED-49F7-B85C-2711EF0F07EA}"/>
    <dgm:cxn modelId="{4B979416-0CBE-420D-A463-53354D593752}" srcId="{DE7D9A7D-3EA2-478D-8483-87916A693D7F}" destId="{80EE00D0-210F-40DF-A6BA-D526710678E5}" srcOrd="0" destOrd="0" parTransId="{73DE632F-3D0D-4B06-B9F3-D0E310278B32}" sibTransId="{95A6094A-5299-4570-8D44-CFD9F520811E}"/>
    <dgm:cxn modelId="{0794BA43-0C8C-422E-9B26-39DAEA2D0FD3}" srcId="{75482A5A-7105-4444-BEC1-604ACC75AEB7}" destId="{282DDFA2-27B7-49E1-8378-F066BFAB1BFC}" srcOrd="0" destOrd="0" parTransId="{4A89CABC-093C-4F7C-9E12-183091B8AF53}" sibTransId="{BC92638F-C03C-4E01-8D46-51AD565C17DA}"/>
    <dgm:cxn modelId="{79BB6652-F2E0-4740-B651-290FAF861425}" type="presOf" srcId="{80EE00D0-210F-40DF-A6BA-D526710678E5}" destId="{2B11CD49-C067-40B2-ACEB-46A612C3EF8F}" srcOrd="0" destOrd="0" presId="urn:microsoft.com/office/officeart/2005/8/layout/hierarchy1"/>
    <dgm:cxn modelId="{21450239-F35F-43B4-A601-9E9FC82A046E}" type="presOf" srcId="{BF243D8C-5F83-4E8E-8266-6EE6B3EC67D3}" destId="{5B983F4C-DF8E-4E2F-A854-FC72853648A8}" srcOrd="0" destOrd="0" presId="urn:microsoft.com/office/officeart/2005/8/layout/hierarchy1"/>
    <dgm:cxn modelId="{D0088F90-6D58-424B-A1EB-602F5347A84A}" type="presOf" srcId="{75482A5A-7105-4444-BEC1-604ACC75AEB7}" destId="{5691CDD7-06BA-4C2A-A388-6E19A82790BD}" srcOrd="0" destOrd="0" presId="urn:microsoft.com/office/officeart/2005/8/layout/hierarchy1"/>
    <dgm:cxn modelId="{6FD16A98-245D-4499-B3BC-1E846DDE5954}" type="presParOf" srcId="{6F2046A4-9F0C-48FF-88FA-16C51FEE6263}" destId="{270C5FB4-4A1A-4186-96E4-24398B0A6F4B}" srcOrd="0" destOrd="0" presId="urn:microsoft.com/office/officeart/2005/8/layout/hierarchy1"/>
    <dgm:cxn modelId="{B6E0DCEB-BE20-4B97-A74E-5038EF8A5D42}" type="presParOf" srcId="{270C5FB4-4A1A-4186-96E4-24398B0A6F4B}" destId="{04DA8AE2-4957-48A4-BAAC-DA8131DD7479}" srcOrd="0" destOrd="0" presId="urn:microsoft.com/office/officeart/2005/8/layout/hierarchy1"/>
    <dgm:cxn modelId="{F2A53533-96C2-4C6B-BC7D-37525C64CA27}" type="presParOf" srcId="{04DA8AE2-4957-48A4-BAAC-DA8131DD7479}" destId="{3B798C28-4D10-4243-95C5-8632495793A4}" srcOrd="0" destOrd="0" presId="urn:microsoft.com/office/officeart/2005/8/layout/hierarchy1"/>
    <dgm:cxn modelId="{B7DA81AE-F508-45CA-8AB5-EDE3E5667BE2}" type="presParOf" srcId="{04DA8AE2-4957-48A4-BAAC-DA8131DD7479}" destId="{5691CDD7-06BA-4C2A-A388-6E19A82790BD}" srcOrd="1" destOrd="0" presId="urn:microsoft.com/office/officeart/2005/8/layout/hierarchy1"/>
    <dgm:cxn modelId="{283D51BF-69AE-4545-8E4E-24CD988E1E3E}" type="presParOf" srcId="{270C5FB4-4A1A-4186-96E4-24398B0A6F4B}" destId="{EEAD9198-572D-4214-ACD2-C0BC9E2C6254}" srcOrd="1" destOrd="0" presId="urn:microsoft.com/office/officeart/2005/8/layout/hierarchy1"/>
    <dgm:cxn modelId="{B8F29D55-9E8D-4E85-9698-2EE3FAE256F2}" type="presParOf" srcId="{EEAD9198-572D-4214-ACD2-C0BC9E2C6254}" destId="{33028B08-9D85-4AAC-A66D-762B826AA887}" srcOrd="0" destOrd="0" presId="urn:microsoft.com/office/officeart/2005/8/layout/hierarchy1"/>
    <dgm:cxn modelId="{A66D64BC-87FA-460D-A9A4-E1BC46978E19}" type="presParOf" srcId="{EEAD9198-572D-4214-ACD2-C0BC9E2C6254}" destId="{1AC06C4E-A51F-42A4-8544-E0515D7884FA}" srcOrd="1" destOrd="0" presId="urn:microsoft.com/office/officeart/2005/8/layout/hierarchy1"/>
    <dgm:cxn modelId="{5AC6B255-07DE-4011-A855-B2CD0B6F6F35}" type="presParOf" srcId="{1AC06C4E-A51F-42A4-8544-E0515D7884FA}" destId="{3A7705E5-8DF0-4292-A2DB-2D22DDAA283E}" srcOrd="0" destOrd="0" presId="urn:microsoft.com/office/officeart/2005/8/layout/hierarchy1"/>
    <dgm:cxn modelId="{65AA204E-BB04-4AB2-9864-80C9EAA4BE37}" type="presParOf" srcId="{3A7705E5-8DF0-4292-A2DB-2D22DDAA283E}" destId="{BA45CD0A-72BA-426B-908C-BCBE2C022B02}" srcOrd="0" destOrd="0" presId="urn:microsoft.com/office/officeart/2005/8/layout/hierarchy1"/>
    <dgm:cxn modelId="{F6362D21-67CA-424D-ADAC-5895A3A3C174}" type="presParOf" srcId="{3A7705E5-8DF0-4292-A2DB-2D22DDAA283E}" destId="{FB8C41BA-A9CB-4058-8E06-9DF3DAD7ED1C}" srcOrd="1" destOrd="0" presId="urn:microsoft.com/office/officeart/2005/8/layout/hierarchy1"/>
    <dgm:cxn modelId="{38AFD356-4D11-48F8-9FF3-D9889AD62A72}" type="presParOf" srcId="{1AC06C4E-A51F-42A4-8544-E0515D7884FA}" destId="{5FB791D2-7BBF-4CBC-B3F9-AFC983D4B3E6}" srcOrd="1" destOrd="0" presId="urn:microsoft.com/office/officeart/2005/8/layout/hierarchy1"/>
    <dgm:cxn modelId="{D57BDBF4-7826-4F7D-A252-48A7C4CAC948}" type="presParOf" srcId="{5FB791D2-7BBF-4CBC-B3F9-AFC983D4B3E6}" destId="{734251F7-B954-4C5B-9EDB-9179F44C9FED}" srcOrd="0" destOrd="0" presId="urn:microsoft.com/office/officeart/2005/8/layout/hierarchy1"/>
    <dgm:cxn modelId="{9BEC0466-9FA9-478D-A5C1-05A259384CD6}" type="presParOf" srcId="{5FB791D2-7BBF-4CBC-B3F9-AFC983D4B3E6}" destId="{D1D2918D-3982-4D89-A56B-2181F33A4946}" srcOrd="1" destOrd="0" presId="urn:microsoft.com/office/officeart/2005/8/layout/hierarchy1"/>
    <dgm:cxn modelId="{A44BCE4C-0FC7-4367-BBB7-EDDBEC04184A}" type="presParOf" srcId="{D1D2918D-3982-4D89-A56B-2181F33A4946}" destId="{B3E47281-35CB-4848-8D35-3DB9601F9E78}" srcOrd="0" destOrd="0" presId="urn:microsoft.com/office/officeart/2005/8/layout/hierarchy1"/>
    <dgm:cxn modelId="{28C4C1CC-DE3C-471B-AB58-17B4A2288868}" type="presParOf" srcId="{B3E47281-35CB-4848-8D35-3DB9601F9E78}" destId="{1CDE11DC-54BC-4B81-A22B-94AA7880AD52}" srcOrd="0" destOrd="0" presId="urn:microsoft.com/office/officeart/2005/8/layout/hierarchy1"/>
    <dgm:cxn modelId="{1A521BE8-266A-4C6C-95CE-23651BE3524E}" type="presParOf" srcId="{B3E47281-35CB-4848-8D35-3DB9601F9E78}" destId="{5B983F4C-DF8E-4E2F-A854-FC72853648A8}" srcOrd="1" destOrd="0" presId="urn:microsoft.com/office/officeart/2005/8/layout/hierarchy1"/>
    <dgm:cxn modelId="{A823AA7C-6AE4-4DAF-B9EA-91503408E440}" type="presParOf" srcId="{D1D2918D-3982-4D89-A56B-2181F33A4946}" destId="{A19811B7-DA6F-42AA-BFED-CA7B8EF2F578}" srcOrd="1" destOrd="0" presId="urn:microsoft.com/office/officeart/2005/8/layout/hierarchy1"/>
    <dgm:cxn modelId="{D175B02E-A561-4E3B-A78C-E28B08339159}" type="presParOf" srcId="{EEAD9198-572D-4214-ACD2-C0BC9E2C6254}" destId="{C91957F6-D5F8-4B5A-BD46-E6CBEA829B98}" srcOrd="2" destOrd="0" presId="urn:microsoft.com/office/officeart/2005/8/layout/hierarchy1"/>
    <dgm:cxn modelId="{13BA9097-AD4E-47A6-B3A8-EC994C735B07}" type="presParOf" srcId="{EEAD9198-572D-4214-ACD2-C0BC9E2C6254}" destId="{179CDC25-433F-4DB7-90B0-017F88467DDA}" srcOrd="3" destOrd="0" presId="urn:microsoft.com/office/officeart/2005/8/layout/hierarchy1"/>
    <dgm:cxn modelId="{9729E8F1-D680-4D96-AA95-E2475B9EA407}" type="presParOf" srcId="{179CDC25-433F-4DB7-90B0-017F88467DDA}" destId="{5B476B4E-0222-4E82-83EE-BEC34CF2F96F}" srcOrd="0" destOrd="0" presId="urn:microsoft.com/office/officeart/2005/8/layout/hierarchy1"/>
    <dgm:cxn modelId="{69AE6847-A4B5-433C-B8F5-E20CDEC288F8}" type="presParOf" srcId="{5B476B4E-0222-4E82-83EE-BEC34CF2F96F}" destId="{815F1D29-7814-4139-9432-7DFF2C9D3A3E}" srcOrd="0" destOrd="0" presId="urn:microsoft.com/office/officeart/2005/8/layout/hierarchy1"/>
    <dgm:cxn modelId="{0A41E54D-7DA2-4154-B821-3E665D6398DB}" type="presParOf" srcId="{5B476B4E-0222-4E82-83EE-BEC34CF2F96F}" destId="{62477EA5-CCDF-4E6C-BF08-F0207D5B94A3}" srcOrd="1" destOrd="0" presId="urn:microsoft.com/office/officeart/2005/8/layout/hierarchy1"/>
    <dgm:cxn modelId="{3B715C9E-F71A-4C39-B4ED-A3CF13B5B074}" type="presParOf" srcId="{179CDC25-433F-4DB7-90B0-017F88467DDA}" destId="{C4302998-94D5-4E3F-B425-7899BF098AAA}" srcOrd="1" destOrd="0" presId="urn:microsoft.com/office/officeart/2005/8/layout/hierarchy1"/>
    <dgm:cxn modelId="{F7EFF3C1-5A4E-4461-9D7E-E436C0B1C557}" type="presParOf" srcId="{C4302998-94D5-4E3F-B425-7899BF098AAA}" destId="{4EE68BED-5A38-4975-AD06-FAB0815E3F85}" srcOrd="0" destOrd="0" presId="urn:microsoft.com/office/officeart/2005/8/layout/hierarchy1"/>
    <dgm:cxn modelId="{83EAFE07-DAD8-473A-BC12-29A5131601FC}" type="presParOf" srcId="{C4302998-94D5-4E3F-B425-7899BF098AAA}" destId="{2B3AA6A6-E648-4F4B-97AC-102B5A625130}" srcOrd="1" destOrd="0" presId="urn:microsoft.com/office/officeart/2005/8/layout/hierarchy1"/>
    <dgm:cxn modelId="{6AF4FCFF-89D6-4BDF-B512-54DCA62F73B8}" type="presParOf" srcId="{2B3AA6A6-E648-4F4B-97AC-102B5A625130}" destId="{536AB177-B8D6-487E-BC2D-599CE32BBBC6}" srcOrd="0" destOrd="0" presId="urn:microsoft.com/office/officeart/2005/8/layout/hierarchy1"/>
    <dgm:cxn modelId="{867D0ADD-A372-49A6-9F99-D1A8EDD6FF84}" type="presParOf" srcId="{536AB177-B8D6-487E-BC2D-599CE32BBBC6}" destId="{6A382FE5-006F-48EF-A8FF-E566C3F9BEBB}" srcOrd="0" destOrd="0" presId="urn:microsoft.com/office/officeart/2005/8/layout/hierarchy1"/>
    <dgm:cxn modelId="{EEE561C5-D17F-4D02-AD7C-3255A83C07EE}" type="presParOf" srcId="{536AB177-B8D6-487E-BC2D-599CE32BBBC6}" destId="{2B11CD49-C067-40B2-ACEB-46A612C3EF8F}" srcOrd="1" destOrd="0" presId="urn:microsoft.com/office/officeart/2005/8/layout/hierarchy1"/>
    <dgm:cxn modelId="{7D618233-01C0-4BDD-BCC3-A88D08282EA9}" type="presParOf" srcId="{2B3AA6A6-E648-4F4B-97AC-102B5A625130}" destId="{AAC8ECCE-7F9C-4231-A9C9-08D93267F7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9AFF6-4747-4569-9C0F-33EAB6C480D9}">
      <dsp:nvSpPr>
        <dsp:cNvPr id="0" name=""/>
        <dsp:cNvSpPr/>
      </dsp:nvSpPr>
      <dsp:spPr>
        <a:xfrm>
          <a:off x="9711" y="2459488"/>
          <a:ext cx="850858" cy="461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NEE</a:t>
          </a:r>
          <a:endParaRPr lang="es-CL" sz="1800" kern="1200" dirty="0"/>
        </a:p>
      </dsp:txBody>
      <dsp:txXfrm>
        <a:off x="23239" y="2473016"/>
        <a:ext cx="823802" cy="434837"/>
      </dsp:txXfrm>
    </dsp:sp>
    <dsp:sp modelId="{3417B360-F3CE-4714-B926-C2675148F2E6}">
      <dsp:nvSpPr>
        <dsp:cNvPr id="0" name=""/>
        <dsp:cNvSpPr/>
      </dsp:nvSpPr>
      <dsp:spPr>
        <a:xfrm rot="17874560">
          <a:off x="496522" y="2072295"/>
          <a:ext cx="1368790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1368790" y="133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146697" y="2051422"/>
        <a:ext cx="68439" cy="68439"/>
      </dsp:txXfrm>
    </dsp:sp>
    <dsp:sp modelId="{E02D3458-6BE1-455D-AED3-B0634941B1AD}">
      <dsp:nvSpPr>
        <dsp:cNvPr id="0" name=""/>
        <dsp:cNvSpPr/>
      </dsp:nvSpPr>
      <dsp:spPr>
        <a:xfrm>
          <a:off x="1501265" y="1232195"/>
          <a:ext cx="1910664" cy="497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Transitorias</a:t>
          </a:r>
          <a:endParaRPr lang="es-CL" sz="2500" kern="1200" dirty="0"/>
        </a:p>
      </dsp:txBody>
      <dsp:txXfrm>
        <a:off x="1515831" y="1246761"/>
        <a:ext cx="1881532" cy="468175"/>
      </dsp:txXfrm>
    </dsp:sp>
    <dsp:sp modelId="{AA41217F-CF42-4964-9489-C9E208B8267C}">
      <dsp:nvSpPr>
        <dsp:cNvPr id="0" name=""/>
        <dsp:cNvSpPr/>
      </dsp:nvSpPr>
      <dsp:spPr>
        <a:xfrm>
          <a:off x="3411929" y="1467502"/>
          <a:ext cx="640694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640694" y="133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716259" y="1464831"/>
        <a:ext cx="32034" cy="32034"/>
      </dsp:txXfrm>
    </dsp:sp>
    <dsp:sp modelId="{A80DCBD1-367C-44AC-A840-F1AF0117332C}">
      <dsp:nvSpPr>
        <dsp:cNvPr id="0" name=""/>
        <dsp:cNvSpPr/>
      </dsp:nvSpPr>
      <dsp:spPr>
        <a:xfrm>
          <a:off x="4052624" y="361743"/>
          <a:ext cx="4506616" cy="223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 Trastorno Específico del Aprendizaje (TEA)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 Trastorno Específico del Lenguaje (TEL)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-Trastorno Déficit Atencional con o sin Hiperactividad (TDA).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-CI en rango limítrofe.</a:t>
          </a:r>
          <a:endParaRPr lang="es-CL" sz="1800" kern="1200" dirty="0"/>
        </a:p>
      </dsp:txBody>
      <dsp:txXfrm>
        <a:off x="4118179" y="427298"/>
        <a:ext cx="4375506" cy="2107101"/>
      </dsp:txXfrm>
    </dsp:sp>
    <dsp:sp modelId="{3A42B92C-2195-44DA-B249-F4926F7A2D94}">
      <dsp:nvSpPr>
        <dsp:cNvPr id="0" name=""/>
        <dsp:cNvSpPr/>
      </dsp:nvSpPr>
      <dsp:spPr>
        <a:xfrm rot="3700958">
          <a:off x="505585" y="3271606"/>
          <a:ext cx="1350665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1350665" y="133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147150" y="3251186"/>
        <a:ext cx="67533" cy="67533"/>
      </dsp:txXfrm>
    </dsp:sp>
    <dsp:sp modelId="{0206A7DA-5714-435A-A990-CFCD91E4BE62}">
      <dsp:nvSpPr>
        <dsp:cNvPr id="0" name=""/>
        <dsp:cNvSpPr/>
      </dsp:nvSpPr>
      <dsp:spPr>
        <a:xfrm>
          <a:off x="1501265" y="3610267"/>
          <a:ext cx="1896136" cy="53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Permanentes</a:t>
          </a:r>
          <a:endParaRPr lang="es-CL" sz="2500" kern="1200" dirty="0"/>
        </a:p>
      </dsp:txBody>
      <dsp:txXfrm>
        <a:off x="1517034" y="3626036"/>
        <a:ext cx="1864598" cy="506870"/>
      </dsp:txXfrm>
    </dsp:sp>
    <dsp:sp modelId="{781F696D-151C-4EDB-9C9D-0928CC05E92B}">
      <dsp:nvSpPr>
        <dsp:cNvPr id="0" name=""/>
        <dsp:cNvSpPr/>
      </dsp:nvSpPr>
      <dsp:spPr>
        <a:xfrm>
          <a:off x="3397401" y="3866124"/>
          <a:ext cx="640694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640694" y="133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701731" y="3863453"/>
        <a:ext cx="32034" cy="32034"/>
      </dsp:txXfrm>
    </dsp:sp>
    <dsp:sp modelId="{B1D1D1FC-5DB1-45A1-996C-972C00705AAD}">
      <dsp:nvSpPr>
        <dsp:cNvPr id="0" name=""/>
        <dsp:cNvSpPr/>
      </dsp:nvSpPr>
      <dsp:spPr>
        <a:xfrm>
          <a:off x="4038096" y="2720085"/>
          <a:ext cx="4516450" cy="2318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-Discapacidad intelectual.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-Discapacidad visual.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-Discapacidad auditiva.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-Disfasia severa.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-Trastorno Autista.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-Multidéficit o discapacidad múltiple. </a:t>
          </a:r>
          <a:endParaRPr lang="es-CL" sz="1300" kern="1200" dirty="0"/>
        </a:p>
      </dsp:txBody>
      <dsp:txXfrm>
        <a:off x="4106010" y="2787999"/>
        <a:ext cx="4380622" cy="2182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9A517-0176-4F70-A409-93199EEDC6CB}">
      <dsp:nvSpPr>
        <dsp:cNvPr id="0" name=""/>
        <dsp:cNvSpPr/>
      </dsp:nvSpPr>
      <dsp:spPr>
        <a:xfrm>
          <a:off x="2536202" y="508"/>
          <a:ext cx="1359970" cy="13599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¿Qué enseñar?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2735365" y="199671"/>
        <a:ext cx="961644" cy="961644"/>
      </dsp:txXfrm>
    </dsp:sp>
    <dsp:sp modelId="{E56E24AB-3827-4ACA-98D8-36D13A57C4D7}">
      <dsp:nvSpPr>
        <dsp:cNvPr id="0" name=""/>
        <dsp:cNvSpPr/>
      </dsp:nvSpPr>
      <dsp:spPr>
        <a:xfrm rot="2700000">
          <a:off x="3750153" y="1165638"/>
          <a:ext cx="361348" cy="45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>
        <a:off x="3766028" y="1219109"/>
        <a:ext cx="252944" cy="275393"/>
      </dsp:txXfrm>
    </dsp:sp>
    <dsp:sp modelId="{49EB7E7A-C5A2-43DE-A966-3AE246728720}">
      <dsp:nvSpPr>
        <dsp:cNvPr id="0" name=""/>
        <dsp:cNvSpPr/>
      </dsp:nvSpPr>
      <dsp:spPr>
        <a:xfrm>
          <a:off x="3979945" y="1444250"/>
          <a:ext cx="1359970" cy="135997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¿Cómo enseñar?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4179108" y="1643413"/>
        <a:ext cx="961644" cy="961644"/>
      </dsp:txXfrm>
    </dsp:sp>
    <dsp:sp modelId="{352D34A7-D7D4-4BE5-ACEC-0516F373F5D4}">
      <dsp:nvSpPr>
        <dsp:cNvPr id="0" name=""/>
        <dsp:cNvSpPr/>
      </dsp:nvSpPr>
      <dsp:spPr>
        <a:xfrm rot="8100000">
          <a:off x="3764616" y="2609380"/>
          <a:ext cx="361348" cy="45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 rot="10800000">
        <a:off x="3857145" y="2662851"/>
        <a:ext cx="252944" cy="275393"/>
      </dsp:txXfrm>
    </dsp:sp>
    <dsp:sp modelId="{6062B884-266A-4E1D-9FF1-1A2AA3A02D8C}">
      <dsp:nvSpPr>
        <dsp:cNvPr id="0" name=""/>
        <dsp:cNvSpPr/>
      </dsp:nvSpPr>
      <dsp:spPr>
        <a:xfrm>
          <a:off x="2536202" y="2887993"/>
          <a:ext cx="1359970" cy="135997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¿Qué, cuándo y cómo evaluar?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2735365" y="3087156"/>
        <a:ext cx="961644" cy="961644"/>
      </dsp:txXfrm>
    </dsp:sp>
    <dsp:sp modelId="{5C48FCDE-3D87-4671-B7D6-8623AFE79D10}">
      <dsp:nvSpPr>
        <dsp:cNvPr id="0" name=""/>
        <dsp:cNvSpPr/>
      </dsp:nvSpPr>
      <dsp:spPr>
        <a:xfrm rot="13500000">
          <a:off x="2320873" y="2623843"/>
          <a:ext cx="361348" cy="45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 rot="10800000">
        <a:off x="2413402" y="2753968"/>
        <a:ext cx="252944" cy="275393"/>
      </dsp:txXfrm>
    </dsp:sp>
    <dsp:sp modelId="{AD2E58C1-3B80-4C6D-8A9E-C47D999D5927}">
      <dsp:nvSpPr>
        <dsp:cNvPr id="0" name=""/>
        <dsp:cNvSpPr/>
      </dsp:nvSpPr>
      <dsp:spPr>
        <a:xfrm>
          <a:off x="1092460" y="1444250"/>
          <a:ext cx="1359970" cy="135997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¿Cuándo enseñar?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1291623" y="1643413"/>
        <a:ext cx="961644" cy="961644"/>
      </dsp:txXfrm>
    </dsp:sp>
    <dsp:sp modelId="{E84968A4-8A89-4ED3-A26E-0986D6315512}">
      <dsp:nvSpPr>
        <dsp:cNvPr id="0" name=""/>
        <dsp:cNvSpPr/>
      </dsp:nvSpPr>
      <dsp:spPr>
        <a:xfrm rot="18900000">
          <a:off x="2306410" y="1180101"/>
          <a:ext cx="361348" cy="45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>
        <a:off x="2322285" y="1310226"/>
        <a:ext cx="252944" cy="275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48C67-DD53-4143-9612-65DC8D06A5EB}">
      <dsp:nvSpPr>
        <dsp:cNvPr id="0" name=""/>
        <dsp:cNvSpPr/>
      </dsp:nvSpPr>
      <dsp:spPr>
        <a:xfrm>
          <a:off x="1346486" y="247576"/>
          <a:ext cx="3199453" cy="3199453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Múltiples medios de presentación y representación.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3032674" y="925556"/>
        <a:ext cx="1142661" cy="952218"/>
      </dsp:txXfrm>
    </dsp:sp>
    <dsp:sp modelId="{744D8104-0562-4D71-9EFF-FDF051E58782}">
      <dsp:nvSpPr>
        <dsp:cNvPr id="0" name=""/>
        <dsp:cNvSpPr/>
      </dsp:nvSpPr>
      <dsp:spPr>
        <a:xfrm>
          <a:off x="1280593" y="361842"/>
          <a:ext cx="3199453" cy="3199453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Proporcionar múltiples medios de ejecución y expresión.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2042367" y="2437678"/>
        <a:ext cx="1713992" cy="837952"/>
      </dsp:txXfrm>
    </dsp:sp>
    <dsp:sp modelId="{226DF734-3F8A-4428-A260-0CBB5A87A3B5}">
      <dsp:nvSpPr>
        <dsp:cNvPr id="0" name=""/>
        <dsp:cNvSpPr/>
      </dsp:nvSpPr>
      <dsp:spPr>
        <a:xfrm>
          <a:off x="1214699" y="247576"/>
          <a:ext cx="3199453" cy="3199453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Proporcionar múltiples medios para la participación y compromiso.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1585303" y="925556"/>
        <a:ext cx="1142661" cy="952218"/>
      </dsp:txXfrm>
    </dsp:sp>
    <dsp:sp modelId="{95936BA3-EDAD-4EB0-97FD-4E10F0D15CE7}">
      <dsp:nvSpPr>
        <dsp:cNvPr id="0" name=""/>
        <dsp:cNvSpPr/>
      </dsp:nvSpPr>
      <dsp:spPr>
        <a:xfrm>
          <a:off x="1148689" y="49515"/>
          <a:ext cx="3595576" cy="35955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C9DAD-81DB-4BAF-A0CA-582FC9168AC9}">
      <dsp:nvSpPr>
        <dsp:cNvPr id="0" name=""/>
        <dsp:cNvSpPr/>
      </dsp:nvSpPr>
      <dsp:spPr>
        <a:xfrm>
          <a:off x="1082531" y="163579"/>
          <a:ext cx="3595576" cy="35955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3ED0F-78BA-4CBE-9DAA-EC13871253C3}">
      <dsp:nvSpPr>
        <dsp:cNvPr id="0" name=""/>
        <dsp:cNvSpPr/>
      </dsp:nvSpPr>
      <dsp:spPr>
        <a:xfrm>
          <a:off x="1016374" y="49515"/>
          <a:ext cx="3595576" cy="35955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996FF-E0FC-47B9-9CBF-A0F1F7526747}">
      <dsp:nvSpPr>
        <dsp:cNvPr id="0" name=""/>
        <dsp:cNvSpPr/>
      </dsp:nvSpPr>
      <dsp:spPr>
        <a:xfrm>
          <a:off x="2399922" y="0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dirty="0" smtClean="0"/>
            <a:t>Currículo Nacional Oficial.</a:t>
          </a:r>
          <a:endParaRPr lang="es-CL" sz="2200" kern="1200" dirty="0"/>
        </a:p>
      </dsp:txBody>
      <dsp:txXfrm>
        <a:off x="2399922" y="118070"/>
        <a:ext cx="3303389" cy="708422"/>
      </dsp:txXfrm>
    </dsp:sp>
    <dsp:sp modelId="{68D624E4-EA29-40A2-88CF-5F24FEDA67E4}">
      <dsp:nvSpPr>
        <dsp:cNvPr id="0" name=""/>
        <dsp:cNvSpPr/>
      </dsp:nvSpPr>
      <dsp:spPr>
        <a:xfrm>
          <a:off x="0" y="1190"/>
          <a:ext cx="2438400" cy="9445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1º nivel de concreción.</a:t>
          </a:r>
          <a:endParaRPr lang="es-CL" sz="2600" kern="1200" dirty="0"/>
        </a:p>
      </dsp:txBody>
      <dsp:txXfrm>
        <a:off x="46110" y="47300"/>
        <a:ext cx="2346180" cy="852342"/>
      </dsp:txXfrm>
    </dsp:sp>
    <dsp:sp modelId="{8A7C80CC-3E56-4E23-A9CA-D012B09AEA80}">
      <dsp:nvSpPr>
        <dsp:cNvPr id="0" name=""/>
        <dsp:cNvSpPr/>
      </dsp:nvSpPr>
      <dsp:spPr>
        <a:xfrm>
          <a:off x="2438399" y="1040209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Proyecto Educativo y PME de la escuela.</a:t>
          </a:r>
          <a:endParaRPr lang="es-CL" sz="2200" kern="1200" dirty="0"/>
        </a:p>
      </dsp:txBody>
      <dsp:txXfrm>
        <a:off x="2438399" y="1158279"/>
        <a:ext cx="3303389" cy="708422"/>
      </dsp:txXfrm>
    </dsp:sp>
    <dsp:sp modelId="{0D3CEB7F-85FA-4749-A7A5-E15BD89F4F6F}">
      <dsp:nvSpPr>
        <dsp:cNvPr id="0" name=""/>
        <dsp:cNvSpPr/>
      </dsp:nvSpPr>
      <dsp:spPr>
        <a:xfrm>
          <a:off x="0" y="1040209"/>
          <a:ext cx="2438400" cy="94456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2º nivel de concreción.</a:t>
          </a:r>
          <a:endParaRPr lang="es-CL" sz="2600" kern="1200" dirty="0"/>
        </a:p>
      </dsp:txBody>
      <dsp:txXfrm>
        <a:off x="46110" y="1086319"/>
        <a:ext cx="2346180" cy="852342"/>
      </dsp:txXfrm>
    </dsp:sp>
    <dsp:sp modelId="{2EF22636-6E9A-4F72-B372-399B4D3971D0}">
      <dsp:nvSpPr>
        <dsp:cNvPr id="0" name=""/>
        <dsp:cNvSpPr/>
      </dsp:nvSpPr>
      <dsp:spPr>
        <a:xfrm>
          <a:off x="2438399" y="2079228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dirty="0" smtClean="0"/>
            <a:t>Programación de Curso o de Aula.</a:t>
          </a:r>
          <a:endParaRPr lang="es-CL" sz="2200" kern="1200" dirty="0"/>
        </a:p>
      </dsp:txBody>
      <dsp:txXfrm>
        <a:off x="2438399" y="2197298"/>
        <a:ext cx="3303389" cy="708422"/>
      </dsp:txXfrm>
    </dsp:sp>
    <dsp:sp modelId="{99F67EE0-987F-4BB8-81B9-43E93B9644E4}">
      <dsp:nvSpPr>
        <dsp:cNvPr id="0" name=""/>
        <dsp:cNvSpPr/>
      </dsp:nvSpPr>
      <dsp:spPr>
        <a:xfrm>
          <a:off x="0" y="2079228"/>
          <a:ext cx="2438400" cy="94456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3º nivel de concreción.</a:t>
          </a:r>
          <a:endParaRPr lang="es-CL" sz="2600" kern="1200" dirty="0"/>
        </a:p>
      </dsp:txBody>
      <dsp:txXfrm>
        <a:off x="46110" y="2125338"/>
        <a:ext cx="2346180" cy="852342"/>
      </dsp:txXfrm>
    </dsp:sp>
    <dsp:sp modelId="{0AF0E8F9-B50F-465A-9C56-5A75561378D9}">
      <dsp:nvSpPr>
        <dsp:cNvPr id="0" name=""/>
        <dsp:cNvSpPr/>
      </dsp:nvSpPr>
      <dsp:spPr>
        <a:xfrm>
          <a:off x="2438400" y="3118246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dirty="0" smtClean="0"/>
            <a:t>Adecuaciones Curriculares Individualizadas.</a:t>
          </a:r>
          <a:endParaRPr lang="es-CL" sz="2200" kern="1200" dirty="0"/>
        </a:p>
      </dsp:txBody>
      <dsp:txXfrm>
        <a:off x="2438400" y="3236316"/>
        <a:ext cx="3303389" cy="708422"/>
      </dsp:txXfrm>
    </dsp:sp>
    <dsp:sp modelId="{8B402A2F-A606-42BE-9BD8-3C8FDE4FE109}">
      <dsp:nvSpPr>
        <dsp:cNvPr id="0" name=""/>
        <dsp:cNvSpPr/>
      </dsp:nvSpPr>
      <dsp:spPr>
        <a:xfrm>
          <a:off x="0" y="3118246"/>
          <a:ext cx="2438400" cy="94456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4º nivel de concreción.</a:t>
          </a:r>
          <a:endParaRPr lang="es-CL" sz="2600" kern="1200" dirty="0"/>
        </a:p>
      </dsp:txBody>
      <dsp:txXfrm>
        <a:off x="46110" y="3164356"/>
        <a:ext cx="2346180" cy="852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68BED-5A38-4975-AD06-FAB0815E3F85}">
      <dsp:nvSpPr>
        <dsp:cNvPr id="0" name=""/>
        <dsp:cNvSpPr/>
      </dsp:nvSpPr>
      <dsp:spPr>
        <a:xfrm>
          <a:off x="5987864" y="1840550"/>
          <a:ext cx="91440" cy="2882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24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957F6-D5F8-4B5A-BD46-E6CBEA829B98}">
      <dsp:nvSpPr>
        <dsp:cNvPr id="0" name=""/>
        <dsp:cNvSpPr/>
      </dsp:nvSpPr>
      <dsp:spPr>
        <a:xfrm>
          <a:off x="4254653" y="630543"/>
          <a:ext cx="1778931" cy="28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29"/>
              </a:lnTo>
              <a:lnTo>
                <a:pt x="1778931" y="196429"/>
              </a:lnTo>
              <a:lnTo>
                <a:pt x="1778931" y="2882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251F7-B954-4C5B-9EDB-9179F44C9FED}">
      <dsp:nvSpPr>
        <dsp:cNvPr id="0" name=""/>
        <dsp:cNvSpPr/>
      </dsp:nvSpPr>
      <dsp:spPr>
        <a:xfrm>
          <a:off x="2080675" y="1715122"/>
          <a:ext cx="91440" cy="2882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24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28B08-9D85-4AAC-A66D-762B826AA887}">
      <dsp:nvSpPr>
        <dsp:cNvPr id="0" name=""/>
        <dsp:cNvSpPr/>
      </dsp:nvSpPr>
      <dsp:spPr>
        <a:xfrm>
          <a:off x="2126395" y="630543"/>
          <a:ext cx="2128257" cy="288243"/>
        </a:xfrm>
        <a:custGeom>
          <a:avLst/>
          <a:gdLst/>
          <a:ahLst/>
          <a:cxnLst/>
          <a:rect l="0" t="0" r="0" b="0"/>
          <a:pathLst>
            <a:path>
              <a:moveTo>
                <a:pt x="2128257" y="0"/>
              </a:moveTo>
              <a:lnTo>
                <a:pt x="2128257" y="196429"/>
              </a:lnTo>
              <a:lnTo>
                <a:pt x="0" y="196429"/>
              </a:lnTo>
              <a:lnTo>
                <a:pt x="0" y="2882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98C28-4D10-4243-95C5-8632495793A4}">
      <dsp:nvSpPr>
        <dsp:cNvPr id="0" name=""/>
        <dsp:cNvSpPr/>
      </dsp:nvSpPr>
      <dsp:spPr>
        <a:xfrm>
          <a:off x="2752748" y="1198"/>
          <a:ext cx="3003809" cy="629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1CDD7-06BA-4C2A-A388-6E19A82790BD}">
      <dsp:nvSpPr>
        <dsp:cNvPr id="0" name=""/>
        <dsp:cNvSpPr/>
      </dsp:nvSpPr>
      <dsp:spPr>
        <a:xfrm>
          <a:off x="2862870" y="105813"/>
          <a:ext cx="3003809" cy="629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latin typeface="+mj-lt"/>
            </a:rPr>
            <a:t>Adecuaciones curriculares </a:t>
          </a:r>
          <a:endParaRPr lang="es-CL" sz="2200" b="0" kern="1200" dirty="0">
            <a:latin typeface="+mj-lt"/>
          </a:endParaRPr>
        </a:p>
      </dsp:txBody>
      <dsp:txXfrm>
        <a:off x="2881303" y="124246"/>
        <a:ext cx="2966943" cy="592478"/>
      </dsp:txXfrm>
    </dsp:sp>
    <dsp:sp modelId="{BA45CD0A-72BA-426B-908C-BCBE2C022B02}">
      <dsp:nvSpPr>
        <dsp:cNvPr id="0" name=""/>
        <dsp:cNvSpPr/>
      </dsp:nvSpPr>
      <dsp:spPr>
        <a:xfrm>
          <a:off x="503042" y="918786"/>
          <a:ext cx="3246706" cy="7963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C41BA-A9CB-4058-8E06-9DF3DAD7ED1C}">
      <dsp:nvSpPr>
        <dsp:cNvPr id="0" name=""/>
        <dsp:cNvSpPr/>
      </dsp:nvSpPr>
      <dsp:spPr>
        <a:xfrm>
          <a:off x="613164" y="1023402"/>
          <a:ext cx="3246706" cy="796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latin typeface="+mj-lt"/>
            </a:rPr>
            <a:t>Adecuaciones curriculares de acceso.</a:t>
          </a:r>
          <a:endParaRPr lang="es-CL" sz="2200" b="0" kern="1200" dirty="0">
            <a:latin typeface="+mj-lt"/>
          </a:endParaRPr>
        </a:p>
      </dsp:txBody>
      <dsp:txXfrm>
        <a:off x="636488" y="1046726"/>
        <a:ext cx="3200058" cy="749687"/>
      </dsp:txXfrm>
    </dsp:sp>
    <dsp:sp modelId="{1CDE11DC-54BC-4B81-A22B-94AA7880AD52}">
      <dsp:nvSpPr>
        <dsp:cNvPr id="0" name=""/>
        <dsp:cNvSpPr/>
      </dsp:nvSpPr>
      <dsp:spPr>
        <a:xfrm>
          <a:off x="236542" y="2003365"/>
          <a:ext cx="3779707" cy="3147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83F4C-DF8E-4E2F-A854-FC72853648A8}">
      <dsp:nvSpPr>
        <dsp:cNvPr id="0" name=""/>
        <dsp:cNvSpPr/>
      </dsp:nvSpPr>
      <dsp:spPr>
        <a:xfrm>
          <a:off x="346663" y="2107980"/>
          <a:ext cx="3779707" cy="314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latin typeface="+mj-lt"/>
            </a:rPr>
            <a:t>-Presentación de la información.</a:t>
          </a:r>
          <a:br>
            <a:rPr lang="es-CL" sz="2200" b="0" kern="1200" dirty="0" smtClean="0">
              <a:latin typeface="+mj-lt"/>
            </a:rPr>
          </a:br>
          <a:r>
            <a:rPr lang="es-CL" sz="2200" b="0" kern="1200" dirty="0" smtClean="0">
              <a:latin typeface="+mj-lt"/>
            </a:rPr>
            <a:t>-Formas de respuesta.</a:t>
          </a:r>
          <a:br>
            <a:rPr lang="es-CL" sz="2200" b="0" kern="1200" dirty="0" smtClean="0">
              <a:latin typeface="+mj-lt"/>
            </a:rPr>
          </a:br>
          <a:r>
            <a:rPr lang="es-CL" sz="2200" b="0" kern="1200" dirty="0" smtClean="0">
              <a:latin typeface="+mj-lt"/>
            </a:rPr>
            <a:t>-Entorno.</a:t>
          </a:r>
          <a:br>
            <a:rPr lang="es-CL" sz="2200" b="0" kern="1200" dirty="0" smtClean="0">
              <a:latin typeface="+mj-lt"/>
            </a:rPr>
          </a:br>
          <a:r>
            <a:rPr lang="es-CL" sz="2200" b="0" kern="1200" dirty="0" smtClean="0">
              <a:latin typeface="+mj-lt"/>
            </a:rPr>
            <a:t>-</a:t>
          </a:r>
          <a:r>
            <a:rPr lang="es-MX" sz="2200" b="0" kern="1200" dirty="0" smtClean="0">
              <a:latin typeface="+mj-lt"/>
            </a:rPr>
            <a:t>Organización del tiempo y el horario.</a:t>
          </a:r>
          <a:endParaRPr lang="es-CL" sz="2200" b="0" kern="1200" dirty="0">
            <a:latin typeface="+mj-lt"/>
          </a:endParaRPr>
        </a:p>
      </dsp:txBody>
      <dsp:txXfrm>
        <a:off x="438847" y="2200164"/>
        <a:ext cx="3595339" cy="2963036"/>
      </dsp:txXfrm>
    </dsp:sp>
    <dsp:sp modelId="{815F1D29-7814-4139-9432-7DFF2C9D3A3E}">
      <dsp:nvSpPr>
        <dsp:cNvPr id="0" name=""/>
        <dsp:cNvSpPr/>
      </dsp:nvSpPr>
      <dsp:spPr>
        <a:xfrm>
          <a:off x="4060905" y="918786"/>
          <a:ext cx="3945358" cy="9217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77EA5-CCDF-4E6C-BF08-F0207D5B94A3}">
      <dsp:nvSpPr>
        <dsp:cNvPr id="0" name=""/>
        <dsp:cNvSpPr/>
      </dsp:nvSpPr>
      <dsp:spPr>
        <a:xfrm>
          <a:off x="4171027" y="1023402"/>
          <a:ext cx="3945358" cy="921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Adecuaciones curriculares en los objetivos de aprendizaje.</a:t>
          </a:r>
          <a:endParaRPr lang="es-CL" sz="2200" b="0" kern="1200" dirty="0">
            <a:latin typeface="+mj-lt"/>
          </a:endParaRPr>
        </a:p>
      </dsp:txBody>
      <dsp:txXfrm>
        <a:off x="4198025" y="1050400"/>
        <a:ext cx="3891362" cy="867767"/>
      </dsp:txXfrm>
    </dsp:sp>
    <dsp:sp modelId="{6A382FE5-006F-48EF-A8FF-E566C3F9BEBB}">
      <dsp:nvSpPr>
        <dsp:cNvPr id="0" name=""/>
        <dsp:cNvSpPr/>
      </dsp:nvSpPr>
      <dsp:spPr>
        <a:xfrm>
          <a:off x="4236492" y="2128793"/>
          <a:ext cx="3594184" cy="296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1CD49-C067-40B2-ACEB-46A612C3EF8F}">
      <dsp:nvSpPr>
        <dsp:cNvPr id="0" name=""/>
        <dsp:cNvSpPr/>
      </dsp:nvSpPr>
      <dsp:spPr>
        <a:xfrm>
          <a:off x="4346614" y="2233409"/>
          <a:ext cx="3594184" cy="2968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latin typeface="+mj-lt"/>
            </a:rPr>
            <a:t>-</a:t>
          </a:r>
          <a:r>
            <a:rPr lang="es-MX" sz="2200" b="0" kern="1200" dirty="0" smtClean="0">
              <a:latin typeface="+mj-lt"/>
            </a:rPr>
            <a:t>Graduación del nivel de complejidad.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latin typeface="+mj-lt"/>
            </a:rPr>
            <a:t>-</a:t>
          </a:r>
          <a:r>
            <a:rPr lang="es-MX" sz="2200" b="0" kern="1200" dirty="0" smtClean="0">
              <a:latin typeface="+mj-lt"/>
            </a:rPr>
            <a:t>Priorización de objetivos de aprendizaje y contenidos.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latin typeface="+mj-lt"/>
            </a:rPr>
            <a:t>-Temporalización.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latin typeface="+mj-lt"/>
            </a:rPr>
            <a:t>-PACI.</a:t>
          </a:r>
          <a:endParaRPr lang="es-CL" sz="2200" b="0" kern="1200" dirty="0">
            <a:latin typeface="+mj-lt"/>
          </a:endParaRPr>
        </a:p>
      </dsp:txBody>
      <dsp:txXfrm>
        <a:off x="4433563" y="2320358"/>
        <a:ext cx="3420286" cy="279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52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23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6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592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14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67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8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4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15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14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6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4F1D-8F7A-4137-860B-5C5F1E3754A7}" type="datetimeFigureOut">
              <a:rPr lang="es-CL" smtClean="0"/>
              <a:t>28-07-2020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B027-5276-49A0-AE01-43FB09988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04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32803" y="2679570"/>
            <a:ext cx="777686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¿Cómo abordar NEE en el aula?</a:t>
            </a:r>
            <a:endParaRPr lang="es-CL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45091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Bradley Hand ITC" panose="03070402050302030203" pitchFamily="66" charset="0"/>
              </a:rPr>
              <a:t>Profesora María Cristina Chandía Irribarra.</a:t>
            </a:r>
          </a:p>
          <a:p>
            <a:pPr algn="ctr"/>
            <a:r>
              <a:rPr lang="es-CL" b="1" dirty="0" smtClean="0">
                <a:latin typeface="Bradley Hand ITC" panose="03070402050302030203" pitchFamily="66" charset="0"/>
              </a:rPr>
              <a:t>Julio, 2020.</a:t>
            </a:r>
            <a:endParaRPr lang="es-CL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7898" y="908720"/>
            <a:ext cx="7920880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/>
              <a:t>Planificación del aprendizaje: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 smtClean="0"/>
              <a:t>Análisis integral de las Bases o Marco Curricular.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 smtClean="0"/>
              <a:t>Conocer los diferentes ritmos, intereses, características y necesidades de aprendizaje de los estudiantes.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/>
              <a:t>D</a:t>
            </a:r>
            <a:r>
              <a:rPr lang="es-MX" sz="2000" dirty="0" smtClean="0"/>
              <a:t>eterminar los apoyos específicos que algunos estudiantes pudieran requerir.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 smtClean="0"/>
              <a:t>Diseñar las estrategias de enseñanza aprendizaje considerando una variedad de estrategias pedagógicas.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 smtClean="0"/>
              <a:t>Plasmar las estrategias pedagógicas y de enseñanza seleccionadas en una planificación diversificada para el curso.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7487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91774" y="356018"/>
            <a:ext cx="79208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Britannic Bold" panose="020B0903060703020204" pitchFamily="34" charset="0"/>
              </a:rPr>
              <a:t>Toma de decisiones frente a las interrogantes que plantea el proceso de planificación de </a:t>
            </a:r>
            <a:r>
              <a:rPr lang="es-MX" sz="2000" dirty="0" smtClean="0">
                <a:latin typeface="Britannic Bold" panose="020B0903060703020204" pitchFamily="34" charset="0"/>
              </a:rPr>
              <a:t>la </a:t>
            </a:r>
            <a:r>
              <a:rPr lang="es-CL" sz="2000" dirty="0" smtClean="0">
                <a:latin typeface="Britannic Bold" panose="020B0903060703020204" pitchFamily="34" charset="0"/>
              </a:rPr>
              <a:t>enseñanza</a:t>
            </a:r>
            <a:endParaRPr lang="es-CL" sz="2000" dirty="0">
              <a:latin typeface="Britannic Bold" panose="020B0903060703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06810201"/>
              </p:ext>
            </p:extLst>
          </p:nvPr>
        </p:nvGraphicFramePr>
        <p:xfrm>
          <a:off x="1436026" y="1621712"/>
          <a:ext cx="64323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251520" y="6024483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/>
              <a:t>MINEDUC (2017) Orientaciones </a:t>
            </a:r>
            <a:r>
              <a:rPr lang="es-MX" sz="1400" dirty="0" smtClean="0"/>
              <a:t>sobre estrategias diversificadas de enseñanza para educación básica, en el marco del decreto 83/2015.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3425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2996952"/>
            <a:ext cx="777686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Evaluación inicial de aprendizaje.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Contextualización </a:t>
            </a:r>
            <a:r>
              <a:rPr lang="es-MX" sz="2000" dirty="0"/>
              <a:t>de los objetivos de </a:t>
            </a:r>
            <a:r>
              <a:rPr lang="es-MX" sz="2000" dirty="0" smtClean="0"/>
              <a:t>aprendizaje.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Revisen y aseguren la relevancia y significancia de los OA.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/>
              <a:t>F</a:t>
            </a:r>
            <a:r>
              <a:rPr lang="es-CL" sz="2000" dirty="0" smtClean="0"/>
              <a:t>uncionalidad de los aprendizajes.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Equilibrar entre habilidades, actitudes y conocimientos (competencias </a:t>
            </a:r>
            <a:r>
              <a:rPr lang="es-MX" sz="2000" dirty="0"/>
              <a:t>referidas al ser, al saber y al saber </a:t>
            </a:r>
            <a:r>
              <a:rPr lang="es-MX" sz="2000" dirty="0" smtClean="0"/>
              <a:t>hacer).</a:t>
            </a:r>
            <a:endParaRPr lang="es-CL" sz="2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611560" y="476672"/>
            <a:ext cx="7848872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/>
              <a:t>¿Qué enseñar?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/>
              <a:t>¿Qué se espera que aprendan los estudiantes?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/>
              <a:t>¿Qué necesitan aprender los estudiantes?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6073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28716" y="404664"/>
            <a:ext cx="7488832" cy="230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/>
              <a:t>¿Cuándo enseñar?</a:t>
            </a:r>
            <a:endParaRPr lang="es-CL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/>
              <a:t>¿Cómo se organizarán las experiencias de aprendizaje a fin de maximizar </a:t>
            </a:r>
            <a:r>
              <a:rPr lang="es-MX" sz="2000" dirty="0" smtClean="0"/>
              <a:t>la participación </a:t>
            </a:r>
            <a:r>
              <a:rPr lang="es-MX" sz="2000" dirty="0"/>
              <a:t>de los alumnos y la eficacia </a:t>
            </a:r>
            <a:r>
              <a:rPr lang="es-MX" sz="2000" dirty="0" smtClean="0"/>
              <a:t>del aprendizaje?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/>
              <a:t>¿Qué secuencia dará mejor resultado para los estudiantes y el objetivo </a:t>
            </a:r>
            <a:r>
              <a:rPr lang="es-MX" sz="2000" dirty="0" smtClean="0"/>
              <a:t>de </a:t>
            </a:r>
            <a:r>
              <a:rPr lang="es-CL" sz="2000" dirty="0" smtClean="0"/>
              <a:t>aprendizaje </a:t>
            </a:r>
            <a:r>
              <a:rPr lang="es-CL" sz="2000" dirty="0"/>
              <a:t>seleccionado?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8716" y="3380509"/>
            <a:ext cx="748883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Organizar los objetivos de aprendizaje en espiral.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Incluir momentos para establecer relación con otros objetivos.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Considerar momentos de recapitulación y síntesis.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/>
              <a:t>P</a:t>
            </a:r>
            <a:r>
              <a:rPr lang="es-CL" sz="2000" dirty="0" smtClean="0"/>
              <a:t>lanificaciones integradas.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652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1520" y="908720"/>
            <a:ext cx="8568952" cy="49685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CL" sz="2000" b="1" dirty="0"/>
              <a:t>¿</a:t>
            </a:r>
            <a:r>
              <a:rPr lang="es-CL" sz="2000" b="1" dirty="0" smtClean="0"/>
              <a:t>Cómo enseñar?</a:t>
            </a:r>
            <a:endParaRPr lang="es-CL" sz="20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¿Cómo se ayudará a que los estudiantes comprendan qué es lo qué van aprender?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¿Cómo se hará para que sientan qué vale la pena aprenderlo, e involucrarlos en </a:t>
            </a:r>
            <a:r>
              <a:rPr lang="es-MX" sz="2000" dirty="0" smtClean="0"/>
              <a:t>el </a:t>
            </a:r>
            <a:r>
              <a:rPr lang="es-CL" sz="2000" dirty="0" smtClean="0"/>
              <a:t>proceso</a:t>
            </a:r>
            <a:r>
              <a:rPr lang="es-CL" sz="20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¿Cómo se les anticipará a través de qué evidencias demostrarán su aprendizaje?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¿Cómo se adaptarán las actividades de aprendizaje y la forma de enseñar </a:t>
            </a:r>
            <a:r>
              <a:rPr lang="es-MX" sz="2000" dirty="0" smtClean="0"/>
              <a:t>para responder </a:t>
            </a:r>
            <a:r>
              <a:rPr lang="es-MX" sz="2000" dirty="0"/>
              <a:t>a las diferentes formas de aprender y diversos talentos e intereses de </a:t>
            </a:r>
            <a:r>
              <a:rPr lang="es-MX" sz="2000" dirty="0" smtClean="0"/>
              <a:t>los </a:t>
            </a:r>
            <a:r>
              <a:rPr lang="es-CL" sz="2000" dirty="0" smtClean="0"/>
              <a:t>estudiantes</a:t>
            </a:r>
            <a:r>
              <a:rPr lang="es-CL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08720"/>
            <a:ext cx="8280920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Diversificar el tipo de </a:t>
            </a:r>
            <a:r>
              <a:rPr lang="es-MX" sz="2000" dirty="0" smtClean="0"/>
              <a:t>actividades.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Ofrecer distintas actividades, de diversa </a:t>
            </a:r>
            <a:r>
              <a:rPr lang="es-MX" sz="2000" dirty="0"/>
              <a:t>complejidad (concreta, simbólica y abstracta</a:t>
            </a:r>
            <a:r>
              <a:rPr lang="es-MX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Priorizar por situaciones de aprendizaje </a:t>
            </a:r>
            <a:r>
              <a:rPr lang="es-MX" sz="2000" dirty="0"/>
              <a:t>auténticas </a:t>
            </a:r>
            <a:r>
              <a:rPr lang="es-MX" sz="2000" dirty="0" smtClean="0"/>
              <a:t>(trabajo </a:t>
            </a:r>
            <a:r>
              <a:rPr lang="es-MX" sz="2000" dirty="0"/>
              <a:t>colaborativo entre los </a:t>
            </a:r>
            <a:r>
              <a:rPr lang="es-MX" sz="2000" dirty="0" smtClean="0"/>
              <a:t>estudiantes, aprendizajes </a:t>
            </a:r>
            <a:r>
              <a:rPr lang="es-MX" sz="2000" dirty="0"/>
              <a:t>entre pares, tutoría entre </a:t>
            </a:r>
            <a:r>
              <a:rPr lang="es-MX" sz="2000" dirty="0" smtClean="0"/>
              <a:t>alumnos)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Secuenciar las actividades en pequeños </a:t>
            </a:r>
            <a:r>
              <a:rPr lang="es-MX" sz="2000" dirty="0"/>
              <a:t>paso </a:t>
            </a:r>
            <a:r>
              <a:rPr lang="es-MX" sz="2000" dirty="0" smtClean="0"/>
              <a:t>(valoración </a:t>
            </a:r>
            <a:r>
              <a:rPr lang="es-MX" sz="2000" dirty="0"/>
              <a:t>de los </a:t>
            </a:r>
            <a:r>
              <a:rPr lang="es-MX" sz="2000" dirty="0" smtClean="0"/>
              <a:t>progresos).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Utilizar recursos didácticos bien diseñados y pertinentes.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Hacer participar a los estudiantes en las </a:t>
            </a:r>
            <a:r>
              <a:rPr lang="es-MX" sz="2000" dirty="0"/>
              <a:t>decisiones (que les </a:t>
            </a:r>
            <a:r>
              <a:rPr lang="es-MX" sz="2000" dirty="0" smtClean="0"/>
              <a:t>permita comprender </a:t>
            </a:r>
            <a:r>
              <a:rPr lang="es-MX" sz="2000" dirty="0"/>
              <a:t>y analizar su propio aprendizaje y asumir más responsabilidades en este proceso.)</a:t>
            </a:r>
            <a:endParaRPr lang="es-MX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Utilizar diversas estrategias de agrupamiento.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8878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9552" y="548680"/>
            <a:ext cx="8208912" cy="2520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¿</a:t>
            </a:r>
            <a:r>
              <a:rPr lang="es-MX" sz="2000" b="1" dirty="0" smtClean="0"/>
              <a:t>Qué, cómo y cuándo evaluar?</a:t>
            </a:r>
            <a:endParaRPr lang="es-MX" sz="20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¿Cómo se promoverá la auto-evaluación y la reflexión en los alumnos?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¿Cómo se definirá la evaluación de su desempeño?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/>
              <a:t>¿Cómo se promoverá la autoevaluación y el perfeccionamiento permanente?</a:t>
            </a:r>
            <a:endParaRPr lang="es-CL" sz="2000" dirty="0"/>
          </a:p>
        </p:txBody>
      </p:sp>
      <p:sp>
        <p:nvSpPr>
          <p:cNvPr id="3" name="2 Rectángulo"/>
          <p:cNvSpPr/>
          <p:nvPr/>
        </p:nvSpPr>
        <p:spPr>
          <a:xfrm>
            <a:off x="791580" y="3429000"/>
            <a:ext cx="770485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Planificar la evaluación.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Diversificar los momentos, procedimientos e instrumentos de evaluación.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Utilizar los resultados de la evaluación como </a:t>
            </a:r>
            <a:r>
              <a:rPr lang="es-MX" sz="2000" dirty="0"/>
              <a:t>retroalimentación (ajustar la </a:t>
            </a:r>
            <a:r>
              <a:rPr lang="es-MX" sz="2000" dirty="0" smtClean="0"/>
              <a:t>planificación, disponer </a:t>
            </a:r>
            <a:r>
              <a:rPr lang="es-MX" sz="2000" dirty="0"/>
              <a:t>de mayores apoyos)</a:t>
            </a:r>
            <a:endParaRPr lang="es-MX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Valorar el error como una oportunidad de aprendizaje.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5077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2991" y="332656"/>
            <a:ext cx="82574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Britannic Bold" panose="020B0903060703020204" pitchFamily="34" charset="0"/>
              </a:rPr>
              <a:t>Planificación diversificada bajo el Principio de Diseño Universal aplicado al aprendizaje y la enseñanza</a:t>
            </a:r>
            <a:endParaRPr lang="es-CL" sz="2000" dirty="0">
              <a:latin typeface="Britannic Bold" panose="020B0903060703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02127344"/>
              </p:ext>
            </p:extLst>
          </p:nvPr>
        </p:nvGraphicFramePr>
        <p:xfrm>
          <a:off x="1403649" y="1348319"/>
          <a:ext cx="5760640" cy="380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82991" y="5157192"/>
            <a:ext cx="825743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/>
              <a:t>Es </a:t>
            </a:r>
            <a:r>
              <a:rPr lang="es-MX" sz="2000" dirty="0"/>
              <a:t>una estrategia de respuesta a la diversidad, cuyo fin es maximizar las oportunidades de aprendizaje de todos los estudiantes, considerando la amplia gama de habilidades, estilos de aprendizaje y preferencias.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297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6c/e6/bd/6ce6bd41e2c232c2b6de493be9817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1"/>
            <a:ext cx="8064896" cy="67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707647"/>
              </p:ext>
            </p:extLst>
          </p:nvPr>
        </p:nvGraphicFramePr>
        <p:xfrm>
          <a:off x="395536" y="1412776"/>
          <a:ext cx="8136903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2301"/>
                <a:gridCol w="2712301"/>
                <a:gridCol w="2712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Proporcionar múltiples</a:t>
                      </a:r>
                      <a:r>
                        <a:rPr lang="es-CL" baseline="0" dirty="0" smtClean="0"/>
                        <a:t> formas de Representación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Proporcionar múltiples</a:t>
                      </a:r>
                      <a:r>
                        <a:rPr lang="es-CL" baseline="0" dirty="0" smtClean="0"/>
                        <a:t> formas de Acción y Expresión. 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Proporcionar múltiples</a:t>
                      </a:r>
                      <a:r>
                        <a:rPr lang="es-CL" baseline="0" dirty="0" smtClean="0"/>
                        <a:t> formas de Motivación. </a:t>
                      </a:r>
                      <a:endParaRPr lang="es-C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Recursos adecuado.</a:t>
                      </a:r>
                      <a:r>
                        <a:rPr lang="es-CL" baseline="0" dirty="0" smtClean="0"/>
                        <a:t> </a:t>
                      </a:r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/>
                        <a:t>Considerar conocimientos</a:t>
                      </a:r>
                      <a:r>
                        <a:rPr lang="es-CL" baseline="0" dirty="0" smtClean="0"/>
                        <a:t> previos. </a:t>
                      </a:r>
                      <a:endParaRPr lang="es-CL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/>
                        <a:t>Imágenes.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/>
                        <a:t>Videos.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/>
                        <a:t>Mapas conceptuales.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/>
                        <a:t>Precisión</a:t>
                      </a:r>
                      <a:r>
                        <a:rPr lang="es-CL" baseline="0" dirty="0" smtClean="0"/>
                        <a:t> en el vocabulario. </a:t>
                      </a:r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Orientado a cumplir sus metas.</a:t>
                      </a:r>
                      <a:endParaRPr lang="es-C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Dibujos.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Oralmente.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Guiar, monitorear.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Tutoría entre pares.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Trabajo grupal e individual.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Material concreto.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Motivado y dedicado.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/>
                        <a:t>Minimizar</a:t>
                      </a:r>
                      <a:r>
                        <a:rPr lang="es-CL" baseline="0" dirty="0" smtClean="0"/>
                        <a:t> distracciones.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Fortalecer la autonomía.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Destacar la importancia del objetivo de aprendizaje.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Promover expectativas.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/>
                        <a:t>Autoevaluación 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5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980728"/>
            <a:ext cx="7920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400" dirty="0" smtClean="0">
                <a:latin typeface="Britannic Bold" panose="020B0903060703020204" pitchFamily="34" charset="0"/>
              </a:rPr>
              <a:t>¿Qué son las NEE?</a:t>
            </a:r>
            <a:endParaRPr lang="es-CL" sz="2400" dirty="0">
              <a:latin typeface="Britannic Bold" panose="020B0903060703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4421" y="2060848"/>
            <a:ext cx="7920880" cy="2400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/>
              <a:t>Se entenderá por alumno o alumna que presenta Necesidades Educativas Especiales a aquél que precisa </a:t>
            </a:r>
            <a:r>
              <a:rPr lang="es-MX" sz="2000" b="1" dirty="0" smtClean="0"/>
              <a:t>ayudas y recursos adicionales</a:t>
            </a:r>
            <a:r>
              <a:rPr lang="es-MX" sz="2000" dirty="0" smtClean="0"/>
              <a:t>, ya sea humanos, materiales o pedagógicos, para conducir su proceso de desarrollo y aprendizaje, y contribuir al logro de los fines de la educación (LGE art. 23).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7857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784887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/>
              <a:t>Respuesta a la diversidad y niveles de gestión/concreción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/>
              <a:t>curricular en el marco del decreto nº83</a:t>
            </a:r>
            <a:endParaRPr lang="es-CL" sz="20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77091934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82841333"/>
              </p:ext>
            </p:extLst>
          </p:nvPr>
        </p:nvGraphicFramePr>
        <p:xfrm>
          <a:off x="323528" y="476672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8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1433" y="783677"/>
            <a:ext cx="7848872" cy="5062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dirty="0" smtClean="0">
                <a:latin typeface="Britannic Bold" panose="020B0903060703020204" pitchFamily="34" charset="0"/>
              </a:rPr>
              <a:t>Estrategias para el aula</a:t>
            </a:r>
            <a:endParaRPr lang="es-CL" sz="2000" dirty="0">
              <a:latin typeface="Britannic Bold" panose="020B0903060703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3548" y="2132856"/>
            <a:ext cx="7992888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Estrategias de organización del trabajo escolar: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Proporcionar </a:t>
            </a:r>
            <a:r>
              <a:rPr lang="es-MX" sz="2000" dirty="0"/>
              <a:t>material de aprendizaje estimulante para los estudiantes (en su formato, </a:t>
            </a:r>
            <a:r>
              <a:rPr lang="es-MX" sz="2000" dirty="0" smtClean="0"/>
              <a:t>color, </a:t>
            </a:r>
            <a:r>
              <a:rPr lang="es-CL" sz="2000" dirty="0" smtClean="0"/>
              <a:t>significatividad</a:t>
            </a:r>
            <a:r>
              <a:rPr lang="es-CL" sz="2000" dirty="0"/>
              <a:t>, u otros</a:t>
            </a:r>
            <a:r>
              <a:rPr lang="es-CL" sz="2000" dirty="0" smtClean="0"/>
              <a:t>).</a:t>
            </a:r>
            <a:endParaRPr lang="es-CL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Identificar </a:t>
            </a:r>
            <a:r>
              <a:rPr lang="es-MX" sz="2000" dirty="0"/>
              <a:t>el tiempo promedio en que cada estudiante trabaja sin distraerse, </a:t>
            </a:r>
            <a:r>
              <a:rPr lang="es-MX" sz="2000" dirty="0" smtClean="0"/>
              <a:t>supervisando con </a:t>
            </a:r>
            <a:r>
              <a:rPr lang="es-MX" sz="2000" dirty="0"/>
              <a:t>frecuencia su trabajo para </a:t>
            </a:r>
            <a:r>
              <a:rPr lang="es-MX" sz="2000" dirty="0" smtClean="0"/>
              <a:t>orientarlo.</a:t>
            </a:r>
            <a:endParaRPr lang="es-MX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Ayudar </a:t>
            </a:r>
            <a:r>
              <a:rPr lang="es-MX" sz="2000" dirty="0"/>
              <a:t>a los estudiantes a verbalizar sus acciones, modelando si es necesario para facilitar </a:t>
            </a:r>
            <a:r>
              <a:rPr lang="es-MX" sz="2000" dirty="0" smtClean="0"/>
              <a:t>las </a:t>
            </a:r>
            <a:r>
              <a:rPr lang="es-CL" sz="2000" dirty="0" smtClean="0"/>
              <a:t>funciones ejecutivas.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7347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390254"/>
            <a:ext cx="828092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Emplear calendarios y agendas que permitan anticipar y estructurar las tareas, la jornada </a:t>
            </a:r>
            <a:r>
              <a:rPr lang="es-CL" dirty="0" smtClean="0"/>
              <a:t>escolar y rutinas.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Usar recursos tecnológicos disponibles en el establecimiento.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Proponer tareas estructuradas, cortas, bien secuenciadas, explicitando los pasos a seguir, asegurando el éxito en las actividades proporcionando ayudas verbales, manipulativas, </a:t>
            </a:r>
            <a:r>
              <a:rPr lang="es-CL" dirty="0" smtClean="0"/>
              <a:t>visuales, necesarias.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9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682" y="1196752"/>
            <a:ext cx="8856984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/>
              <a:t>Ajustes para flexibilizar el Currículo: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Priorizar </a:t>
            </a:r>
            <a:r>
              <a:rPr lang="es-MX" sz="2000" dirty="0"/>
              <a:t>por aquellos objetivos que aumenten la autonomía personal, las </a:t>
            </a:r>
            <a:r>
              <a:rPr lang="es-MX" sz="2000" dirty="0" smtClean="0"/>
              <a:t>habilidades sociales </a:t>
            </a:r>
            <a:r>
              <a:rPr lang="es-MX" sz="2000" dirty="0"/>
              <a:t>y comunicativas y el nivel de </a:t>
            </a:r>
            <a:r>
              <a:rPr lang="es-MX" sz="2000" dirty="0" smtClean="0"/>
              <a:t>lenguaje.</a:t>
            </a:r>
            <a:endParaRPr lang="es-MX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Reforzar </a:t>
            </a:r>
            <a:r>
              <a:rPr lang="es-MX" sz="2000" dirty="0"/>
              <a:t>el desarrollo perceptivo y la organización espacio-temporal, y el </a:t>
            </a:r>
            <a:r>
              <a:rPr lang="es-MX" sz="2000" dirty="0" smtClean="0"/>
              <a:t>razonamiento </a:t>
            </a:r>
            <a:r>
              <a:rPr lang="es-CL" sz="2000" dirty="0" smtClean="0"/>
              <a:t>aplicado </a:t>
            </a:r>
            <a:r>
              <a:rPr lang="es-CL" sz="2000" dirty="0"/>
              <a:t>a </a:t>
            </a:r>
            <a:r>
              <a:rPr lang="es-CL" sz="2000" dirty="0" smtClean="0"/>
              <a:t>éstas.</a:t>
            </a:r>
            <a:endParaRPr lang="es-CL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Ajustar </a:t>
            </a:r>
            <a:r>
              <a:rPr lang="es-MX" sz="2000" dirty="0"/>
              <a:t>las tareas académicas a las capacidades cognitivas y ejecutivas (de </a:t>
            </a:r>
            <a:r>
              <a:rPr lang="es-MX" sz="2000" dirty="0" smtClean="0"/>
              <a:t>atención, ejecución </a:t>
            </a:r>
            <a:r>
              <a:rPr lang="es-MX" sz="2000" dirty="0"/>
              <a:t>y control) de los </a:t>
            </a:r>
            <a:r>
              <a:rPr lang="es-MX" sz="2000" dirty="0" smtClean="0"/>
              <a:t>estudiantes.</a:t>
            </a:r>
            <a:endParaRPr lang="es-MX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Dividir </a:t>
            </a:r>
            <a:r>
              <a:rPr lang="es-MX" sz="2000" dirty="0"/>
              <a:t>cada actividad en una secuencia de tareas más cortas, indicando un tiempo límite </a:t>
            </a:r>
            <a:r>
              <a:rPr lang="es-MX" sz="2000" dirty="0" smtClean="0"/>
              <a:t>para la </a:t>
            </a:r>
            <a:r>
              <a:rPr lang="es-MX" sz="2000" dirty="0"/>
              <a:t>realización de cada una de </a:t>
            </a:r>
            <a:r>
              <a:rPr lang="es-MX" sz="2000" dirty="0" smtClean="0"/>
              <a:t>éstas.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9755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556792"/>
            <a:ext cx="8280920" cy="4199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Aumentar la novedad, la estimulación o el atractivo de las propuestas de actividad y de las e</a:t>
            </a:r>
            <a:r>
              <a:rPr lang="es-CL" sz="2000" dirty="0" err="1" smtClean="0"/>
              <a:t>xplicaciones</a:t>
            </a:r>
            <a:r>
              <a:rPr lang="es-CL" sz="20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Ajustar, según la necesidad del estudiante, el nivel de complejidad y de abstracción de las tareas, incorporando apoyos simbólicos (dibujos, gráficos sencillos, mapas conceptuales, </a:t>
            </a:r>
            <a:r>
              <a:rPr lang="es-CL" sz="2000" dirty="0" smtClean="0"/>
              <a:t>visuales, etc.).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Incorporar la metacognición y la autogestión para aumentar la concentración, la organización, la planificación y la reflexión.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Involucrar distintos </a:t>
            </a:r>
            <a:r>
              <a:rPr lang="es-MX" sz="2000" dirty="0" smtClean="0"/>
              <a:t>espacios, en el aula y fuera de ella, y actores de la comunidad, en los </a:t>
            </a:r>
            <a:r>
              <a:rPr lang="es-CL" sz="2000" dirty="0" smtClean="0"/>
              <a:t>aprendizajes.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62071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35846"/>
            <a:ext cx="8496944" cy="60939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Estrategias relacionadas con el ambiente de aula: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Organizar </a:t>
            </a:r>
            <a:r>
              <a:rPr lang="es-MX" sz="2000" dirty="0"/>
              <a:t>y mantener un ambiente de aula estructurado, ordenado y predecible, pero </a:t>
            </a:r>
            <a:r>
              <a:rPr lang="es-MX" sz="2000" dirty="0" smtClean="0"/>
              <a:t>flexible y </a:t>
            </a:r>
            <a:r>
              <a:rPr lang="es-MX" sz="2000" dirty="0"/>
              <a:t>que dé cabida a la espontaneidad.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Reducir </a:t>
            </a:r>
            <a:r>
              <a:rPr lang="es-CL" sz="2000" dirty="0"/>
              <a:t>la estimulación ambiental.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Promover </a:t>
            </a:r>
            <a:r>
              <a:rPr lang="es-MX" sz="2000" dirty="0"/>
              <a:t>un clima de aula positivo y constructivo, claro y seguro.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Favorecer </a:t>
            </a:r>
            <a:r>
              <a:rPr lang="es-MX" sz="2000" dirty="0"/>
              <a:t>un entorno estable: la rutina es un factor indispensable, evitar cambios a un </a:t>
            </a:r>
            <a:r>
              <a:rPr lang="es-MX" sz="2000" dirty="0" smtClean="0"/>
              <a:t>ritmo </a:t>
            </a:r>
            <a:r>
              <a:rPr lang="es-CL" sz="2000" dirty="0" smtClean="0"/>
              <a:t>acelerado</a:t>
            </a:r>
            <a:r>
              <a:rPr lang="es-CL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Establecer </a:t>
            </a:r>
            <a:r>
              <a:rPr lang="es-MX" sz="2000" dirty="0"/>
              <a:t>normas claras y explícitas, utilizando apoyos visuales para su mejor </a:t>
            </a:r>
            <a:r>
              <a:rPr lang="es-MX" sz="2000" dirty="0" smtClean="0"/>
              <a:t>comprensión </a:t>
            </a:r>
            <a:r>
              <a:rPr lang="es-CL" sz="2000" dirty="0" smtClean="0"/>
              <a:t>(carteles</a:t>
            </a:r>
            <a:r>
              <a:rPr lang="es-CL" sz="2000" dirty="0"/>
              <a:t>, pictogramas, entre otros).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Expresar </a:t>
            </a:r>
            <a:r>
              <a:rPr lang="es-MX" sz="2000" dirty="0"/>
              <a:t>las normas en términos positivos, es decir, señalando el comportamiento </a:t>
            </a:r>
            <a:r>
              <a:rPr lang="es-MX" sz="2000" dirty="0" smtClean="0"/>
              <a:t>deseado, por </a:t>
            </a:r>
            <a:r>
              <a:rPr lang="es-MX" sz="2000" dirty="0"/>
              <a:t>ejemplo, “permanezcan sentados” en vez de “no se levanten</a:t>
            </a:r>
            <a:r>
              <a:rPr lang="es-MX" sz="2000" dirty="0" smtClean="0"/>
              <a:t>”.</a:t>
            </a:r>
            <a:endParaRPr lang="es-MX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Utilizar </a:t>
            </a:r>
            <a:r>
              <a:rPr lang="es-CL" sz="2000" dirty="0"/>
              <a:t>claves gestuales para orientar comportamientos esperados</a:t>
            </a:r>
          </a:p>
        </p:txBody>
      </p:sp>
    </p:spTree>
    <p:extLst>
      <p:ext uri="{BB962C8B-B14F-4D97-AF65-F5344CB8AC3E}">
        <p14:creationId xmlns:p14="http://schemas.microsoft.com/office/powerpoint/2010/main" val="3848826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136904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Metodologías basadas en la participación y la ayuda mutua: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Favorecer </a:t>
            </a:r>
            <a:r>
              <a:rPr lang="es-MX" sz="2000" dirty="0"/>
              <a:t>instancias y aplicar estrategias de apoyo para fortalecer un vínculo positivo con </a:t>
            </a:r>
            <a:r>
              <a:rPr lang="es-MX" sz="2000" dirty="0" smtClean="0"/>
              <a:t>su </a:t>
            </a:r>
            <a:r>
              <a:rPr lang="es-CL" sz="2000" dirty="0" smtClean="0"/>
              <a:t>grupo </a:t>
            </a:r>
            <a:r>
              <a:rPr lang="es-CL" sz="2000" dirty="0"/>
              <a:t>curso.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Asignar </a:t>
            </a:r>
            <a:r>
              <a:rPr lang="pt-BR" sz="2000" dirty="0"/>
              <a:t>responsabilidades o “cargos” de forma rotativa. Ser protagonista o responsable </a:t>
            </a:r>
            <a:r>
              <a:rPr lang="pt-BR" sz="2000" dirty="0" smtClean="0"/>
              <a:t>de </a:t>
            </a:r>
            <a:r>
              <a:rPr lang="es-MX" sz="2000" dirty="0" smtClean="0"/>
              <a:t>alguna </a:t>
            </a:r>
            <a:r>
              <a:rPr lang="es-MX" sz="2000" dirty="0"/>
              <a:t>tarea o tener una función permite al estudiante captar la atención y/o aprovechar </a:t>
            </a:r>
            <a:r>
              <a:rPr lang="es-MX" sz="2000" dirty="0" smtClean="0"/>
              <a:t>la libertad </a:t>
            </a:r>
            <a:r>
              <a:rPr lang="es-MX" sz="2000" dirty="0"/>
              <a:t>de movimientos en la clase.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La </a:t>
            </a:r>
            <a:r>
              <a:rPr lang="es-MX" sz="2000" dirty="0"/>
              <a:t>tutoría de pares es muy recomendable, ayuda a los estudiantes a controlarse o a </a:t>
            </a:r>
            <a:r>
              <a:rPr lang="es-MX" sz="2000" dirty="0" smtClean="0"/>
              <a:t>motivarse </a:t>
            </a:r>
            <a:r>
              <a:rPr lang="es-CL" sz="2000" dirty="0" smtClean="0"/>
              <a:t>hacia </a:t>
            </a:r>
            <a:r>
              <a:rPr lang="es-CL" sz="2000" dirty="0"/>
              <a:t>el logro.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Organizar </a:t>
            </a:r>
            <a:r>
              <a:rPr lang="es-MX" sz="2000" dirty="0"/>
              <a:t>trabajos de grupo con compañeros/as más competentes para favorecer </a:t>
            </a:r>
            <a:r>
              <a:rPr lang="es-MX" sz="2000" dirty="0" smtClean="0"/>
              <a:t>la motivación</a:t>
            </a:r>
            <a:r>
              <a:rPr lang="es-MX" sz="2000" dirty="0"/>
              <a:t>. El docente debe proponer actividades tales que los estudiantes con </a:t>
            </a:r>
            <a:r>
              <a:rPr lang="es-MX" sz="2000" dirty="0" smtClean="0"/>
              <a:t>necesidades de </a:t>
            </a:r>
            <a:r>
              <a:rPr lang="es-MX" sz="2000" dirty="0"/>
              <a:t>apoyo puedan aportar al grupo y participar.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99596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48680"/>
            <a:ext cx="842493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Ajuste de los tiempos al ritmo de aprendizaje: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Observar </a:t>
            </a:r>
            <a:r>
              <a:rPr lang="es-MX" sz="2000" dirty="0"/>
              <a:t>los momentos de mayor rendimiento e identificar los tiempos promedio que </a:t>
            </a:r>
            <a:r>
              <a:rPr lang="es-MX" sz="2000" dirty="0" smtClean="0"/>
              <a:t>los estudiantes </a:t>
            </a:r>
            <a:r>
              <a:rPr lang="es-MX" sz="2000" dirty="0"/>
              <a:t>pueden trabajar con éxito y organizar las tareas durante la jornada de modo </a:t>
            </a:r>
            <a:r>
              <a:rPr lang="es-MX" sz="2000" dirty="0" smtClean="0"/>
              <a:t>de </a:t>
            </a:r>
            <a:r>
              <a:rPr lang="es-CL" sz="2000" dirty="0" smtClean="0"/>
              <a:t>favorecer </a:t>
            </a:r>
            <a:r>
              <a:rPr lang="es-CL" sz="2000" dirty="0"/>
              <a:t>el rendimiento.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Programar </a:t>
            </a:r>
            <a:r>
              <a:rPr lang="es-MX" sz="2000" dirty="0"/>
              <a:t>la jornada colocando en las primeras horas de clases las asignaturas más </a:t>
            </a:r>
            <a:r>
              <a:rPr lang="es-MX" sz="2000" dirty="0" smtClean="0"/>
              <a:t>exigentes, y </a:t>
            </a:r>
            <a:r>
              <a:rPr lang="es-MX" sz="2000" dirty="0"/>
              <a:t>en cada sesión, en primer lugar, los contenidos más relevantes.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Supervisar </a:t>
            </a:r>
            <a:r>
              <a:rPr lang="es-MX" sz="2000" dirty="0"/>
              <a:t>con frecuencia el trabajo para controlar los tiempos de concentración y descanso.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Dar </a:t>
            </a:r>
            <a:r>
              <a:rPr lang="es-MX" sz="2000" dirty="0"/>
              <a:t>tiempo al estudiante para que pueda expresarse.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Si </a:t>
            </a:r>
            <a:r>
              <a:rPr lang="es-MX" sz="2000" dirty="0"/>
              <a:t>el estudiante avanza a un ritmo más acelerado puede ser necesario enriquecer su </a:t>
            </a:r>
            <a:r>
              <a:rPr lang="es-MX" sz="2000" dirty="0" smtClean="0"/>
              <a:t>enseñanza </a:t>
            </a:r>
            <a:r>
              <a:rPr lang="es-CL" sz="2000" dirty="0" smtClean="0"/>
              <a:t>para </a:t>
            </a:r>
            <a:r>
              <a:rPr lang="es-CL" sz="2000" dirty="0"/>
              <a:t>mantenerlo motivado.</a:t>
            </a:r>
          </a:p>
        </p:txBody>
      </p:sp>
    </p:spTree>
    <p:extLst>
      <p:ext uri="{BB962C8B-B14F-4D97-AF65-F5344CB8AC3E}">
        <p14:creationId xmlns:p14="http://schemas.microsoft.com/office/powerpoint/2010/main" val="2856511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916832"/>
            <a:ext cx="806489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/>
              <a:t>Personalizar las demandas: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La </a:t>
            </a:r>
            <a:r>
              <a:rPr lang="es-MX" sz="2000" dirty="0"/>
              <a:t>mayoría de las veces no será necesario limitar las actividades a tareas simples, </a:t>
            </a:r>
            <a:r>
              <a:rPr lang="es-MX" sz="2000" dirty="0" smtClean="0"/>
              <a:t>sino dosificar </a:t>
            </a:r>
            <a:r>
              <a:rPr lang="es-MX" sz="2000" dirty="0"/>
              <a:t>la cantidad de trabajo para ejecutar de manera progresiva.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Proponer </a:t>
            </a:r>
            <a:r>
              <a:rPr lang="es-MX" sz="2000" dirty="0"/>
              <a:t>tareas desafiantes pero posibles de realizar por el estudiante (considerar su Zona </a:t>
            </a:r>
            <a:r>
              <a:rPr lang="es-MX" sz="2000" dirty="0" smtClean="0"/>
              <a:t>de </a:t>
            </a:r>
            <a:r>
              <a:rPr lang="es-CL" sz="2000" dirty="0" smtClean="0"/>
              <a:t>Desarrollo </a:t>
            </a:r>
            <a:r>
              <a:rPr lang="es-CL" sz="2000" dirty="0"/>
              <a:t>Próximo).</a:t>
            </a:r>
          </a:p>
        </p:txBody>
      </p:sp>
    </p:spTree>
    <p:extLst>
      <p:ext uri="{BB962C8B-B14F-4D97-AF65-F5344CB8AC3E}">
        <p14:creationId xmlns:p14="http://schemas.microsoft.com/office/powerpoint/2010/main" val="198100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63416936"/>
              </p:ext>
            </p:extLst>
          </p:nvPr>
        </p:nvGraphicFramePr>
        <p:xfrm>
          <a:off x="229637" y="824601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15782" y="260648"/>
            <a:ext cx="81151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400" dirty="0" smtClean="0">
                <a:latin typeface="Britannic Bold" panose="020B0903060703020204" pitchFamily="34" charset="0"/>
              </a:rPr>
              <a:t>Tipos de NEE</a:t>
            </a:r>
            <a:endParaRPr lang="es-CL" sz="2400" dirty="0">
              <a:latin typeface="Britannic Bold" panose="020B0903060703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7705" y="594928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Fuente: MINEDUC (2015) Diversificación de la enseñanza .Decreto n°83/2015.: aprueba criterios y orientaciones de adecuación curricular para estudiantes con necesidades educativas especiales de educación parvularia y educación básica.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913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2211" y="836712"/>
            <a:ext cx="8064896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/>
              <a:t>Dinamizar las actividades: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Programar</a:t>
            </a:r>
            <a:r>
              <a:rPr lang="es-MX" sz="2000" dirty="0"/>
              <a:t>, a lo largo de la jornada escolar y durante el período de clase, cambios de </a:t>
            </a:r>
            <a:r>
              <a:rPr lang="es-MX" sz="2000" dirty="0" smtClean="0"/>
              <a:t>actividad con </a:t>
            </a:r>
            <a:r>
              <a:rPr lang="es-MX" sz="2000" dirty="0"/>
              <a:t>carácter recreativo que favorezcan a todos los estudiantes del curso (ejemplo, 5 </a:t>
            </a:r>
            <a:r>
              <a:rPr lang="es-MX" sz="2000" dirty="0" smtClean="0"/>
              <a:t>minutos </a:t>
            </a:r>
            <a:r>
              <a:rPr lang="es-CL" sz="2000" dirty="0" smtClean="0"/>
              <a:t>de </a:t>
            </a:r>
            <a:r>
              <a:rPr lang="es-CL" sz="2000" dirty="0"/>
              <a:t>canto, actividad física, etc.).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Combinar </a:t>
            </a:r>
            <a:r>
              <a:rPr lang="es-CL" sz="2000" dirty="0"/>
              <a:t>tipo de actividades, intercalando actividades motrices con cognitivas.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Relacionar </a:t>
            </a:r>
            <a:r>
              <a:rPr lang="es-MX" sz="2000" dirty="0"/>
              <a:t>las actividades motrices con conceptos abstractos.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Organizar </a:t>
            </a:r>
            <a:r>
              <a:rPr lang="es-MX" sz="2000" dirty="0"/>
              <a:t>actividades específicas para enseñar a descansar y </a:t>
            </a:r>
            <a:r>
              <a:rPr lang="es-MX" sz="2000" dirty="0" smtClean="0"/>
              <a:t>relajarse,</a:t>
            </a:r>
            <a:endParaRPr lang="es-MX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Establecer </a:t>
            </a:r>
            <a:r>
              <a:rPr lang="es-MX" sz="2000" dirty="0"/>
              <a:t>en el aula alguna zona para el descanso y relajamiento (hacer quiebres </a:t>
            </a:r>
            <a:r>
              <a:rPr lang="es-MX" sz="2000" dirty="0" smtClean="0"/>
              <a:t>breves, </a:t>
            </a:r>
            <a:r>
              <a:rPr lang="es-CL" sz="2000" dirty="0" smtClean="0"/>
              <a:t>humorísticos </a:t>
            </a:r>
            <a:r>
              <a:rPr lang="es-CL" sz="2000" dirty="0"/>
              <a:t>o artísticos).</a:t>
            </a:r>
          </a:p>
        </p:txBody>
      </p:sp>
    </p:spTree>
    <p:extLst>
      <p:ext uri="{BB962C8B-B14F-4D97-AF65-F5344CB8AC3E}">
        <p14:creationId xmlns:p14="http://schemas.microsoft.com/office/powerpoint/2010/main" val="4249403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0776" y="836712"/>
            <a:ext cx="8280920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/>
              <a:t>Retroalimentación: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Reforzar </a:t>
            </a:r>
            <a:r>
              <a:rPr lang="es-MX" sz="2000" dirty="0"/>
              <a:t>los éxitos, lo que ayudará a mejorar la autoestima y seguridad personal.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Destacar </a:t>
            </a:r>
            <a:r>
              <a:rPr lang="es-MX" sz="2000" dirty="0"/>
              <a:t>las capacidades y aprovecharlas para enseñarle mejor.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Facilitar </a:t>
            </a:r>
            <a:r>
              <a:rPr lang="es-CL" sz="2000" dirty="0"/>
              <a:t>interacciones enriquecedoras realizando comentarios acerca de la tarea a realizar.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Proporcionar </a:t>
            </a:r>
            <a:r>
              <a:rPr lang="es-MX" sz="2000" dirty="0"/>
              <a:t>retroalimentación inmediata, evitando solicitar la repetición de </a:t>
            </a:r>
            <a:r>
              <a:rPr lang="es-MX" sz="2000" dirty="0" smtClean="0"/>
              <a:t>sus </a:t>
            </a:r>
            <a:r>
              <a:rPr lang="es-CL" sz="2000" dirty="0" smtClean="0"/>
              <a:t>producciones </a:t>
            </a:r>
            <a:r>
              <a:rPr lang="es-CL" sz="2000" dirty="0"/>
              <a:t>erróneas o incompletas</a:t>
            </a:r>
            <a:r>
              <a:rPr lang="es-CL" sz="2000" dirty="0" smtClean="0"/>
              <a:t>.</a:t>
            </a:r>
            <a:r>
              <a:rPr lang="es-MX" sz="2000" dirty="0"/>
              <a:t> </a:t>
            </a:r>
            <a:endParaRPr lang="es-MX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Diseñar </a:t>
            </a:r>
            <a:r>
              <a:rPr lang="es-MX" sz="2000" dirty="0"/>
              <a:t>una hoja de registro de los progresos, visible para los estudiantes.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000" dirty="0" smtClean="0"/>
              <a:t>Utilizar </a:t>
            </a:r>
            <a:r>
              <a:rPr lang="es-CL" sz="2000" dirty="0"/>
              <a:t>claves gestuales para orientar comportamientos </a:t>
            </a:r>
            <a:r>
              <a:rPr lang="es-CL" sz="2000" dirty="0" smtClean="0"/>
              <a:t>esperados.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40782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772816"/>
            <a:ext cx="806489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 smtClean="0"/>
              <a:t>Autorregulación</a:t>
            </a:r>
            <a:r>
              <a:rPr lang="es-CL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Apoyar </a:t>
            </a:r>
            <a:r>
              <a:rPr lang="es-MX" sz="2000" dirty="0"/>
              <a:t>el desarrollo de hábitos de organización, orden y planificación (por ejemplo: uso </a:t>
            </a:r>
            <a:r>
              <a:rPr lang="es-MX" sz="2000" dirty="0" smtClean="0"/>
              <a:t>de </a:t>
            </a:r>
            <a:r>
              <a:rPr lang="es-CL" sz="2000" dirty="0" smtClean="0"/>
              <a:t>agenda</a:t>
            </a:r>
            <a:r>
              <a:rPr lang="es-CL" sz="2000" dirty="0"/>
              <a:t>, calendarios, pautas de trabajo, etc.)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Promover </a:t>
            </a:r>
            <a:r>
              <a:rPr lang="es-MX" sz="2000" dirty="0"/>
              <a:t>la verbalización frecuente de sus acciones para facilitar el desarrollo y puesta </a:t>
            </a:r>
            <a:r>
              <a:rPr lang="es-MX" sz="2000" dirty="0" smtClean="0"/>
              <a:t>en práctica </a:t>
            </a:r>
            <a:r>
              <a:rPr lang="es-MX" sz="2000" dirty="0"/>
              <a:t>de las funciones ejecutivas, tales como memoria, retención, atención, </a:t>
            </a:r>
            <a:r>
              <a:rPr lang="es-MX" sz="2000" dirty="0" smtClean="0"/>
              <a:t>percepción, </a:t>
            </a:r>
            <a:r>
              <a:rPr lang="es-CL" sz="2000" dirty="0" smtClean="0"/>
              <a:t>autorregulación</a:t>
            </a:r>
            <a:r>
              <a:rPr lang="es-CL" sz="2000" dirty="0"/>
              <a:t>, entre </a:t>
            </a:r>
            <a:r>
              <a:rPr lang="es-CL" sz="2000" dirty="0" smtClean="0"/>
              <a:t>otras.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74047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7564" y="271353"/>
            <a:ext cx="7848872" cy="5062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dirty="0" smtClean="0">
                <a:latin typeface="Britannic Bold" panose="020B0903060703020204" pitchFamily="34" charset="0"/>
              </a:rPr>
              <a:t>Actividad de reflexión </a:t>
            </a:r>
            <a:endParaRPr lang="es-CL" sz="2000" dirty="0">
              <a:latin typeface="Britannic Bold" panose="020B0903060703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230772"/>
            <a:ext cx="8640960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000" dirty="0" smtClean="0"/>
              <a:t>¿Qué NEE están presentes en su aula? ¿Éstas son permanentes y/o transitorias?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000" dirty="0" smtClean="0"/>
              <a:t>¿Cómo aborda la gestión pedagógica</a:t>
            </a:r>
            <a:r>
              <a:rPr lang="es-CL" sz="2000" dirty="0"/>
              <a:t> a partir de un trabajo </a:t>
            </a:r>
            <a:r>
              <a:rPr lang="es-CL" sz="2000" dirty="0" smtClean="0"/>
              <a:t>colaborativo para </a:t>
            </a:r>
            <a:r>
              <a:rPr lang="es-CL" sz="2000" dirty="0" smtClean="0"/>
              <a:t>responder </a:t>
            </a:r>
            <a:r>
              <a:rPr lang="es-CL" sz="2000" dirty="0"/>
              <a:t>a </a:t>
            </a:r>
            <a:r>
              <a:rPr lang="es-CL" sz="2000" dirty="0" smtClean="0"/>
              <a:t>la </a:t>
            </a:r>
            <a:r>
              <a:rPr lang="es-MX" sz="2000" dirty="0" smtClean="0"/>
              <a:t>diversidad de necesidades</a:t>
            </a:r>
            <a:r>
              <a:rPr lang="es-CL" sz="2000" dirty="0" smtClean="0"/>
              <a:t>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000" dirty="0" smtClean="0"/>
              <a:t>Menciones ejemplos de como aborda la Integración e Inclusión en su aula.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000" dirty="0" smtClean="0"/>
              <a:t>Explique a qué se refiere cada uno de los Principios DUA: Principio I Proporcionar múltiples formas de representación</a:t>
            </a:r>
            <a:r>
              <a:rPr lang="es-CL" sz="2000" dirty="0"/>
              <a:t>, Principio II. Proporcionar múltiples formas de </a:t>
            </a:r>
            <a:r>
              <a:rPr lang="es-CL" sz="2000" dirty="0" smtClean="0"/>
              <a:t>expresión y, </a:t>
            </a:r>
            <a:r>
              <a:rPr lang="es-MX" sz="2000" dirty="0"/>
              <a:t>Principio </a:t>
            </a:r>
            <a:r>
              <a:rPr lang="es-MX" sz="2000" dirty="0" smtClean="0"/>
              <a:t>III </a:t>
            </a:r>
            <a:r>
              <a:rPr lang="es-MX" sz="2000" dirty="0"/>
              <a:t>Proporcionar múltiples formas de </a:t>
            </a:r>
            <a:r>
              <a:rPr lang="es-MX" sz="2000" dirty="0" smtClean="0"/>
              <a:t>implicación.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/>
              <a:t>Realice la actividad Nº1 para identificar qué elementos del DUA ya están presentes en su aula y cuáles podría incorporar.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252967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1433" y="510644"/>
            <a:ext cx="7848872" cy="5062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dirty="0" smtClean="0">
                <a:latin typeface="Britannic Bold" panose="020B0903060703020204" pitchFamily="34" charset="0"/>
              </a:rPr>
              <a:t>Referencias bibliográficas</a:t>
            </a:r>
            <a:endParaRPr lang="es-CL" sz="2000" dirty="0">
              <a:latin typeface="Britannic Bold" panose="020B0903060703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8923" y="1340768"/>
            <a:ext cx="8496944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 smtClean="0"/>
              <a:t>Alba </a:t>
            </a:r>
            <a:r>
              <a:rPr lang="es-MX" sz="2000" dirty="0"/>
              <a:t>C., </a:t>
            </a:r>
            <a:r>
              <a:rPr lang="es-MX" sz="2000" dirty="0" smtClean="0"/>
              <a:t>Sánchez J., </a:t>
            </a:r>
            <a:r>
              <a:rPr lang="es-MX" sz="2000" dirty="0" err="1" smtClean="0"/>
              <a:t>Zubilga</a:t>
            </a:r>
            <a:r>
              <a:rPr lang="es-MX" sz="2000" dirty="0" smtClean="0"/>
              <a:t> </a:t>
            </a:r>
            <a:r>
              <a:rPr lang="es-MX" sz="2000" dirty="0"/>
              <a:t>A. (s.f.) Diseño Universal para el Aprendizaje (DUA). Pautas para su introducción en el currículo.</a:t>
            </a:r>
            <a:endParaRPr lang="es-CL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000" dirty="0" smtClean="0"/>
              <a:t>MINEDUC (2007) Guía de apoyo técnico-pedagógico: Necesidades educativas especiales en el nivel de educación parvularia.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000" dirty="0" smtClean="0"/>
              <a:t>MINEDUC (2015) Diversificación de la enseñanza. Decreto n°83/2015: A</a:t>
            </a:r>
            <a:r>
              <a:rPr lang="es-MX" sz="2000" dirty="0" smtClean="0"/>
              <a:t>prueba criterios y orientaciones de adecuación curricular para estudiantes con necesidades educativas especiales de educación parvularia y educación básica.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000" dirty="0" smtClean="0"/>
              <a:t>MINEDUC (2017)</a:t>
            </a:r>
            <a:r>
              <a:rPr lang="es-CL" sz="2000" b="1" dirty="0"/>
              <a:t> </a:t>
            </a:r>
            <a:r>
              <a:rPr lang="es-CL" sz="2000" dirty="0" smtClean="0"/>
              <a:t>Orientaciones </a:t>
            </a:r>
            <a:r>
              <a:rPr lang="es-MX" sz="2000" dirty="0" smtClean="0"/>
              <a:t>sobre estrategias diversificadas de enseñanza para educación básica, en el marco del decreto 83/2015.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 smtClean="0"/>
              <a:t>MINEDUC (2010) Decreto 170.</a:t>
            </a:r>
          </a:p>
        </p:txBody>
      </p:sp>
    </p:spTree>
    <p:extLst>
      <p:ext uri="{BB962C8B-B14F-4D97-AF65-F5344CB8AC3E}">
        <p14:creationId xmlns:p14="http://schemas.microsoft.com/office/powerpoint/2010/main" val="210529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ué diferencia hay entre inclusión e integración? | Plena inclu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359152" cy="43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213048" y="116632"/>
            <a:ext cx="8604448" cy="144016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2400" dirty="0" smtClean="0">
                <a:latin typeface="Britannic Bold" panose="020B0903060703020204" pitchFamily="34" charset="0"/>
              </a:rPr>
              <a:t>De la integración a la inclusión </a:t>
            </a:r>
            <a:endParaRPr lang="es-CL" sz="2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1289" y="757681"/>
            <a:ext cx="8115137" cy="5784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400" dirty="0" smtClean="0">
                <a:latin typeface="Britannic Bold" panose="020B0903060703020204" pitchFamily="34" charset="0"/>
              </a:rPr>
              <a:t>Dificultades para avanzar en los procesos de integración </a:t>
            </a:r>
            <a:endParaRPr lang="es-CL" sz="2400" dirty="0">
              <a:latin typeface="Britannic Bold" panose="020B0903060703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0598" y="1988840"/>
            <a:ext cx="8315527" cy="32762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/>
              <a:t>La transferencia del enfoque tradicional de la educación especial a </a:t>
            </a:r>
            <a:r>
              <a:rPr lang="es-MX" sz="2000" dirty="0" smtClean="0"/>
              <a:t>la escuela común.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 smtClean="0"/>
              <a:t>La disponibilidad de recursos adicionales sólo para los alumnos integrados.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 smtClean="0"/>
              <a:t>La formación de los profesores de educación común y de especial aún es insuficiente para dar respuestas de calidad a la diversidad y a las NEE en la sala de clases.</a:t>
            </a:r>
          </a:p>
        </p:txBody>
      </p:sp>
    </p:spTree>
    <p:extLst>
      <p:ext uri="{BB962C8B-B14F-4D97-AF65-F5344CB8AC3E}">
        <p14:creationId xmlns:p14="http://schemas.microsoft.com/office/powerpoint/2010/main" val="31285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9960" y="2204864"/>
            <a:ext cx="831552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LcParenR" startAt="4"/>
            </a:pPr>
            <a:r>
              <a:rPr lang="es-MX" sz="2000" dirty="0" smtClean="0"/>
              <a:t>Carácter voluntario de la integración.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 startAt="4"/>
            </a:pPr>
            <a:r>
              <a:rPr lang="es-MX" sz="2000" dirty="0" smtClean="0"/>
              <a:t>La integración escolar tiende a entenderse como un proyecto paralelo al programa educativo institucional.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 startAt="4"/>
            </a:pPr>
            <a:r>
              <a:rPr lang="es-MX" sz="2000" dirty="0" smtClean="0"/>
              <a:t>El enfoque del déficit que ha caracterizado los procesos de integración.</a:t>
            </a:r>
            <a:endParaRPr lang="es-CL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11289" y="757681"/>
            <a:ext cx="8115137" cy="5784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400" dirty="0" smtClean="0">
                <a:latin typeface="Britannic Bold" panose="020B0903060703020204" pitchFamily="34" charset="0"/>
              </a:rPr>
              <a:t>Dificultades para avanzar en los procesos de integración </a:t>
            </a:r>
            <a:endParaRPr lang="es-CL" sz="2400" dirty="0">
              <a:latin typeface="Britannic Bold" panose="020B0903060703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7705" y="59492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Fuente: MINEDUC (2007) Guía de apoyo técnico-pedagógico: Necesidades educativas especiales  en el nivel de educación parvularia.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642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420888"/>
            <a:ext cx="763284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/>
              <a:t>Constituye un proceso </a:t>
            </a:r>
            <a:r>
              <a:rPr lang="es-MX" sz="2000" b="1" dirty="0" smtClean="0"/>
              <a:t>de indagación </a:t>
            </a:r>
            <a:r>
              <a:rPr lang="es-MX" sz="2000" dirty="0" smtClean="0"/>
              <a:t>objetivo e integral realizado por profesionales competentes, que consiste en la aplicación de un conjunto de procedimientos e instrumentos de evaluación que tienen por objeto precisar, mediante un abordaje </a:t>
            </a:r>
            <a:r>
              <a:rPr lang="es-MX" sz="2000" b="1" dirty="0" smtClean="0"/>
              <a:t>interdisciplinario</a:t>
            </a:r>
            <a:r>
              <a:rPr lang="es-MX" sz="2000" dirty="0" smtClean="0"/>
              <a:t>, la condición de aprendizaje y de salud del o la estudiante y el carácter evolutivo de éstas.</a:t>
            </a:r>
            <a:endParaRPr lang="es-CL" sz="2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980727"/>
            <a:ext cx="7920880" cy="5784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400" dirty="0" smtClean="0">
                <a:latin typeface="Britannic Bold" panose="020B0903060703020204" pitchFamily="34" charset="0"/>
              </a:rPr>
              <a:t>Evaluación diagnóstica </a:t>
            </a:r>
            <a:endParaRPr lang="es-CL" sz="2400" dirty="0">
              <a:latin typeface="Britannic Bold" panose="020B0903060703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5982669"/>
            <a:ext cx="4734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Fuente: Decreto 170 del MINEDUC (2010).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4401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20688"/>
            <a:ext cx="7704856" cy="497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dirty="0">
                <a:latin typeface="Britannic Bold" panose="020B0903060703020204" pitchFamily="34" charset="0"/>
              </a:rPr>
              <a:t>Equipos de apoyo y trabajo colaborativo</a:t>
            </a:r>
            <a:endParaRPr lang="es-CL" sz="2000" dirty="0">
              <a:latin typeface="Britannic Bold" panose="020B0903060703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744541"/>
            <a:ext cx="835292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/>
              <a:t>Participar en la elaboración de la programación del aula y en las </a:t>
            </a:r>
            <a:r>
              <a:rPr lang="es-MX" sz="2000" dirty="0" smtClean="0"/>
              <a:t>adaptaciones </a:t>
            </a:r>
            <a:r>
              <a:rPr lang="es-CL" sz="2000" dirty="0" smtClean="0"/>
              <a:t>curriculares </a:t>
            </a:r>
            <a:r>
              <a:rPr lang="es-CL" sz="2000" dirty="0"/>
              <a:t>que puedan requerir determinados alumnos/as</a:t>
            </a:r>
            <a:r>
              <a:rPr lang="es-CL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CL" sz="2000" dirty="0"/>
              <a:t>Adaptar el material didáctico</a:t>
            </a:r>
            <a:r>
              <a:rPr lang="es-CL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/>
              <a:t>Elaborar y planificar diferentes estrategias de enseñanza</a:t>
            </a:r>
            <a:r>
              <a:rPr lang="es-MX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/>
              <a:t>Detección, evaluación y seguimiento de los alumnos con dificultades de aprendizaje</a:t>
            </a:r>
            <a:r>
              <a:rPr lang="es-MX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MX" sz="2000" dirty="0"/>
              <a:t>Colaborar, asesorar y orientar al educador en las distintas etapas del proceso </a:t>
            </a:r>
            <a:r>
              <a:rPr lang="es-MX" sz="2000" dirty="0" smtClean="0"/>
              <a:t>educativo.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CL" sz="2000" dirty="0"/>
              <a:t>Apoyo a los </a:t>
            </a:r>
            <a:r>
              <a:rPr lang="es-CL" sz="2000" dirty="0" smtClean="0"/>
              <a:t>alumnos/as.</a:t>
            </a:r>
          </a:p>
        </p:txBody>
      </p:sp>
    </p:spTree>
    <p:extLst>
      <p:ext uri="{BB962C8B-B14F-4D97-AF65-F5344CB8AC3E}">
        <p14:creationId xmlns:p14="http://schemas.microsoft.com/office/powerpoint/2010/main" val="29104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476672"/>
            <a:ext cx="7920880" cy="11324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 smtClean="0">
                <a:latin typeface="Britannic Bold" panose="020B0903060703020204" pitchFamily="34" charset="0"/>
              </a:rPr>
              <a:t>¿Cómo hacer que la enseñanza responda mejor a las</a:t>
            </a:r>
          </a:p>
          <a:p>
            <a:pPr algn="ctr">
              <a:lnSpc>
                <a:spcPct val="150000"/>
              </a:lnSpc>
            </a:pPr>
            <a:r>
              <a:rPr lang="es-MX" sz="2400" dirty="0" smtClean="0">
                <a:latin typeface="Britannic Bold" panose="020B0903060703020204" pitchFamily="34" charset="0"/>
              </a:rPr>
              <a:t>características de cada estudiante?</a:t>
            </a:r>
            <a:endParaRPr lang="es-CL" sz="2400" dirty="0">
              <a:latin typeface="Britannic Bold" panose="020B0903060703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2132856"/>
            <a:ext cx="79208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Gestión Curricular y Respuesta a La </a:t>
            </a:r>
            <a:r>
              <a:rPr lang="es-MX" sz="2000" b="1" dirty="0" smtClean="0"/>
              <a:t>Diversidad: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Flexibilidad.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 smtClean="0"/>
              <a:t>Diversificar. </a:t>
            </a:r>
          </a:p>
        </p:txBody>
      </p:sp>
    </p:spTree>
    <p:extLst>
      <p:ext uri="{BB962C8B-B14F-4D97-AF65-F5344CB8AC3E}">
        <p14:creationId xmlns:p14="http://schemas.microsoft.com/office/powerpoint/2010/main" val="1721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2432</Words>
  <Application>Microsoft Office PowerPoint</Application>
  <PresentationFormat>Presentación en pantalla (4:3)</PresentationFormat>
  <Paragraphs>206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54</cp:revision>
  <dcterms:created xsi:type="dcterms:W3CDTF">2020-07-26T20:46:28Z</dcterms:created>
  <dcterms:modified xsi:type="dcterms:W3CDTF">2020-07-29T00:14:03Z</dcterms:modified>
</cp:coreProperties>
</file>