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5" r:id="rId8"/>
    <p:sldId id="264" r:id="rId9"/>
    <p:sldId id="267" r:id="rId10"/>
    <p:sldId id="269" r:id="rId11"/>
    <p:sldId id="270" r:id="rId12"/>
    <p:sldId id="271" r:id="rId13"/>
    <p:sldId id="266" r:id="rId14"/>
    <p:sldId id="272" r:id="rId15"/>
    <p:sldId id="273" r:id="rId16"/>
    <p:sldId id="275" r:id="rId17"/>
    <p:sldId id="276" r:id="rId18"/>
    <p:sldId id="277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3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ía Cristina Chandía Irribarra" userId="895fe5781c03d304" providerId="LiveId" clId="{18D88A98-573B-427D-80D5-A4A2C53BCA5B}"/>
    <pc:docChg chg="undo custSel addSld delSld modSld">
      <pc:chgData name="María Cristina Chandía Irribarra" userId="895fe5781c03d304" providerId="LiveId" clId="{18D88A98-573B-427D-80D5-A4A2C53BCA5B}" dt="2021-08-03T03:49:12.989" v="2629" actId="20577"/>
      <pc:docMkLst>
        <pc:docMk/>
      </pc:docMkLst>
      <pc:sldChg chg="addSp delSp modSp new mod">
        <pc:chgData name="María Cristina Chandía Irribarra" userId="895fe5781c03d304" providerId="LiveId" clId="{18D88A98-573B-427D-80D5-A4A2C53BCA5B}" dt="2021-08-03T03:03:41.188" v="391" actId="1076"/>
        <pc:sldMkLst>
          <pc:docMk/>
          <pc:sldMk cId="3129716032" sldId="264"/>
        </pc:sldMkLst>
        <pc:spChg chg="mod">
          <ac:chgData name="María Cristina Chandía Irribarra" userId="895fe5781c03d304" providerId="LiveId" clId="{18D88A98-573B-427D-80D5-A4A2C53BCA5B}" dt="2021-08-03T02:59:58.928" v="104" actId="122"/>
          <ac:spMkLst>
            <pc:docMk/>
            <pc:sldMk cId="3129716032" sldId="264"/>
            <ac:spMk id="2" creationId="{7FCFE7B4-50C4-460C-8095-76366C1A4D98}"/>
          </ac:spMkLst>
        </pc:spChg>
        <pc:spChg chg="del">
          <ac:chgData name="María Cristina Chandía Irribarra" userId="895fe5781c03d304" providerId="LiveId" clId="{18D88A98-573B-427D-80D5-A4A2C53BCA5B}" dt="2021-08-03T03:01:26.439" v="105" actId="478"/>
          <ac:spMkLst>
            <pc:docMk/>
            <pc:sldMk cId="3129716032" sldId="264"/>
            <ac:spMk id="3" creationId="{21185B1C-FE47-4936-9612-16C6FC74ACA4}"/>
          </ac:spMkLst>
        </pc:spChg>
        <pc:spChg chg="add mod">
          <ac:chgData name="María Cristina Chandía Irribarra" userId="895fe5781c03d304" providerId="LiveId" clId="{18D88A98-573B-427D-80D5-A4A2C53BCA5B}" dt="2021-08-03T03:03:41.188" v="391" actId="1076"/>
          <ac:spMkLst>
            <pc:docMk/>
            <pc:sldMk cId="3129716032" sldId="264"/>
            <ac:spMk id="4" creationId="{142264F6-6AA6-44A8-B4BB-CDBF1EA387D5}"/>
          </ac:spMkLst>
        </pc:spChg>
        <pc:spChg chg="add mod">
          <ac:chgData name="María Cristina Chandía Irribarra" userId="895fe5781c03d304" providerId="LiveId" clId="{18D88A98-573B-427D-80D5-A4A2C53BCA5B}" dt="2021-08-03T03:03:40.159" v="390" actId="1076"/>
          <ac:spMkLst>
            <pc:docMk/>
            <pc:sldMk cId="3129716032" sldId="264"/>
            <ac:spMk id="5" creationId="{45FDA206-9BEF-4688-9AF8-81382C46CB5C}"/>
          </ac:spMkLst>
        </pc:spChg>
      </pc:sldChg>
      <pc:sldChg chg="modSp new mod">
        <pc:chgData name="María Cristina Chandía Irribarra" userId="895fe5781c03d304" providerId="LiveId" clId="{18D88A98-573B-427D-80D5-A4A2C53BCA5B}" dt="2021-08-03T03:09:50.661" v="964" actId="20577"/>
        <pc:sldMkLst>
          <pc:docMk/>
          <pc:sldMk cId="1670781021" sldId="265"/>
        </pc:sldMkLst>
        <pc:spChg chg="mod">
          <ac:chgData name="María Cristina Chandía Irribarra" userId="895fe5781c03d304" providerId="LiveId" clId="{18D88A98-573B-427D-80D5-A4A2C53BCA5B}" dt="2021-08-03T03:03:58.503" v="414" actId="20577"/>
          <ac:spMkLst>
            <pc:docMk/>
            <pc:sldMk cId="1670781021" sldId="265"/>
            <ac:spMk id="2" creationId="{F02A4F2E-EFCE-4195-8218-443D0B9E6401}"/>
          </ac:spMkLst>
        </pc:spChg>
        <pc:spChg chg="mod">
          <ac:chgData name="María Cristina Chandía Irribarra" userId="895fe5781c03d304" providerId="LiveId" clId="{18D88A98-573B-427D-80D5-A4A2C53BCA5B}" dt="2021-08-03T03:09:50.661" v="964" actId="20577"/>
          <ac:spMkLst>
            <pc:docMk/>
            <pc:sldMk cId="1670781021" sldId="265"/>
            <ac:spMk id="3" creationId="{530D7E1D-D92C-46C7-8646-84D6FB1D2F70}"/>
          </ac:spMkLst>
        </pc:spChg>
      </pc:sldChg>
      <pc:sldChg chg="modSp new mod">
        <pc:chgData name="María Cristina Chandía Irribarra" userId="895fe5781c03d304" providerId="LiveId" clId="{18D88A98-573B-427D-80D5-A4A2C53BCA5B}" dt="2021-08-03T03:31:34.315" v="1380" actId="1076"/>
        <pc:sldMkLst>
          <pc:docMk/>
          <pc:sldMk cId="1219895983" sldId="266"/>
        </pc:sldMkLst>
        <pc:spChg chg="mod">
          <ac:chgData name="María Cristina Chandía Irribarra" userId="895fe5781c03d304" providerId="LiveId" clId="{18D88A98-573B-427D-80D5-A4A2C53BCA5B}" dt="2021-08-03T03:31:34.315" v="1380" actId="1076"/>
          <ac:spMkLst>
            <pc:docMk/>
            <pc:sldMk cId="1219895983" sldId="266"/>
            <ac:spMk id="2" creationId="{6F496815-689E-45A0-9B68-6AEFD058BE43}"/>
          </ac:spMkLst>
        </pc:spChg>
        <pc:spChg chg="mod">
          <ac:chgData name="María Cristina Chandía Irribarra" userId="895fe5781c03d304" providerId="LiveId" clId="{18D88A98-573B-427D-80D5-A4A2C53BCA5B}" dt="2021-08-03T03:31:32.168" v="1379" actId="1076"/>
          <ac:spMkLst>
            <pc:docMk/>
            <pc:sldMk cId="1219895983" sldId="266"/>
            <ac:spMk id="3" creationId="{CCEAA496-91EA-4D40-AC93-95BE5854AD93}"/>
          </ac:spMkLst>
        </pc:spChg>
      </pc:sldChg>
      <pc:sldChg chg="modSp new mod">
        <pc:chgData name="María Cristina Chandía Irribarra" userId="895fe5781c03d304" providerId="LiveId" clId="{18D88A98-573B-427D-80D5-A4A2C53BCA5B}" dt="2021-08-03T03:24:14.922" v="1250" actId="20577"/>
        <pc:sldMkLst>
          <pc:docMk/>
          <pc:sldMk cId="990815516" sldId="267"/>
        </pc:sldMkLst>
        <pc:spChg chg="mod">
          <ac:chgData name="María Cristina Chandía Irribarra" userId="895fe5781c03d304" providerId="LiveId" clId="{18D88A98-573B-427D-80D5-A4A2C53BCA5B}" dt="2021-08-03T03:20:45.038" v="1184" actId="122"/>
          <ac:spMkLst>
            <pc:docMk/>
            <pc:sldMk cId="990815516" sldId="267"/>
            <ac:spMk id="2" creationId="{90059147-A54F-4BD2-84CE-8534D11DEFF8}"/>
          </ac:spMkLst>
        </pc:spChg>
        <pc:spChg chg="mod">
          <ac:chgData name="María Cristina Chandía Irribarra" userId="895fe5781c03d304" providerId="LiveId" clId="{18D88A98-573B-427D-80D5-A4A2C53BCA5B}" dt="2021-08-03T03:24:14.922" v="1250" actId="20577"/>
          <ac:spMkLst>
            <pc:docMk/>
            <pc:sldMk cId="990815516" sldId="267"/>
            <ac:spMk id="3" creationId="{7BC275CB-702D-43B1-ACEF-0B28FD436CF1}"/>
          </ac:spMkLst>
        </pc:spChg>
      </pc:sldChg>
      <pc:sldChg chg="new del">
        <pc:chgData name="María Cristina Chandía Irribarra" userId="895fe5781c03d304" providerId="LiveId" clId="{18D88A98-573B-427D-80D5-A4A2C53BCA5B}" dt="2021-08-03T03:31:24.132" v="1377" actId="47"/>
        <pc:sldMkLst>
          <pc:docMk/>
          <pc:sldMk cId="3231992356" sldId="268"/>
        </pc:sldMkLst>
      </pc:sldChg>
      <pc:sldChg chg="modSp add mod">
        <pc:chgData name="María Cristina Chandía Irribarra" userId="895fe5781c03d304" providerId="LiveId" clId="{18D88A98-573B-427D-80D5-A4A2C53BCA5B}" dt="2021-08-03T03:27:25.427" v="1305" actId="11"/>
        <pc:sldMkLst>
          <pc:docMk/>
          <pc:sldMk cId="1938750749" sldId="269"/>
        </pc:sldMkLst>
        <pc:spChg chg="mod">
          <ac:chgData name="María Cristina Chandía Irribarra" userId="895fe5781c03d304" providerId="LiveId" clId="{18D88A98-573B-427D-80D5-A4A2C53BCA5B}" dt="2021-08-03T03:27:25.427" v="1305" actId="11"/>
          <ac:spMkLst>
            <pc:docMk/>
            <pc:sldMk cId="1938750749" sldId="269"/>
            <ac:spMk id="3" creationId="{7BC275CB-702D-43B1-ACEF-0B28FD436CF1}"/>
          </ac:spMkLst>
        </pc:spChg>
      </pc:sldChg>
      <pc:sldChg chg="modSp add mod">
        <pc:chgData name="María Cristina Chandía Irribarra" userId="895fe5781c03d304" providerId="LiveId" clId="{18D88A98-573B-427D-80D5-A4A2C53BCA5B}" dt="2021-08-03T03:31:02.809" v="1374" actId="11"/>
        <pc:sldMkLst>
          <pc:docMk/>
          <pc:sldMk cId="1478821449" sldId="270"/>
        </pc:sldMkLst>
        <pc:spChg chg="mod">
          <ac:chgData name="María Cristina Chandía Irribarra" userId="895fe5781c03d304" providerId="LiveId" clId="{18D88A98-573B-427D-80D5-A4A2C53BCA5B}" dt="2021-08-03T03:31:02.809" v="1374" actId="11"/>
          <ac:spMkLst>
            <pc:docMk/>
            <pc:sldMk cId="1478821449" sldId="270"/>
            <ac:spMk id="3" creationId="{7BC275CB-702D-43B1-ACEF-0B28FD436CF1}"/>
          </ac:spMkLst>
        </pc:spChg>
      </pc:sldChg>
      <pc:sldChg chg="modSp add mod">
        <pc:chgData name="María Cristina Chandía Irribarra" userId="895fe5781c03d304" providerId="LiveId" clId="{18D88A98-573B-427D-80D5-A4A2C53BCA5B}" dt="2021-08-03T03:31:21.082" v="1376" actId="14100"/>
        <pc:sldMkLst>
          <pc:docMk/>
          <pc:sldMk cId="3485475548" sldId="271"/>
        </pc:sldMkLst>
        <pc:spChg chg="mod">
          <ac:chgData name="María Cristina Chandía Irribarra" userId="895fe5781c03d304" providerId="LiveId" clId="{18D88A98-573B-427D-80D5-A4A2C53BCA5B}" dt="2021-08-03T03:31:21.082" v="1376" actId="14100"/>
          <ac:spMkLst>
            <pc:docMk/>
            <pc:sldMk cId="3485475548" sldId="271"/>
            <ac:spMk id="3" creationId="{7BC275CB-702D-43B1-ACEF-0B28FD436CF1}"/>
          </ac:spMkLst>
        </pc:spChg>
      </pc:sldChg>
      <pc:sldChg chg="modSp new mod">
        <pc:chgData name="María Cristina Chandía Irribarra" userId="895fe5781c03d304" providerId="LiveId" clId="{18D88A98-573B-427D-80D5-A4A2C53BCA5B}" dt="2021-08-03T03:37:41.372" v="2102" actId="1076"/>
        <pc:sldMkLst>
          <pc:docMk/>
          <pc:sldMk cId="3856803762" sldId="272"/>
        </pc:sldMkLst>
        <pc:spChg chg="mod">
          <ac:chgData name="María Cristina Chandía Irribarra" userId="895fe5781c03d304" providerId="LiveId" clId="{18D88A98-573B-427D-80D5-A4A2C53BCA5B}" dt="2021-08-03T03:36:45.153" v="2038" actId="1076"/>
          <ac:spMkLst>
            <pc:docMk/>
            <pc:sldMk cId="3856803762" sldId="272"/>
            <ac:spMk id="2" creationId="{76B9285C-63F0-4D88-BAE8-9082B7917693}"/>
          </ac:spMkLst>
        </pc:spChg>
        <pc:spChg chg="mod">
          <ac:chgData name="María Cristina Chandía Irribarra" userId="895fe5781c03d304" providerId="LiveId" clId="{18D88A98-573B-427D-80D5-A4A2C53BCA5B}" dt="2021-08-03T03:37:41.372" v="2102" actId="1076"/>
          <ac:spMkLst>
            <pc:docMk/>
            <pc:sldMk cId="3856803762" sldId="272"/>
            <ac:spMk id="3" creationId="{3E88BFAA-F901-4658-9FB2-5AD722422030}"/>
          </ac:spMkLst>
        </pc:spChg>
      </pc:sldChg>
      <pc:sldChg chg="modSp new mod">
        <pc:chgData name="María Cristina Chandía Irribarra" userId="895fe5781c03d304" providerId="LiveId" clId="{18D88A98-573B-427D-80D5-A4A2C53BCA5B}" dt="2021-08-03T03:37:54.756" v="2103" actId="255"/>
        <pc:sldMkLst>
          <pc:docMk/>
          <pc:sldMk cId="3881411484" sldId="273"/>
        </pc:sldMkLst>
        <pc:spChg chg="mod">
          <ac:chgData name="María Cristina Chandía Irribarra" userId="895fe5781c03d304" providerId="LiveId" clId="{18D88A98-573B-427D-80D5-A4A2C53BCA5B}" dt="2021-08-03T03:35:19.898" v="1814" actId="122"/>
          <ac:spMkLst>
            <pc:docMk/>
            <pc:sldMk cId="3881411484" sldId="273"/>
            <ac:spMk id="2" creationId="{D22CA16D-F53F-4CAC-A80E-A3CAFBD11AB6}"/>
          </ac:spMkLst>
        </pc:spChg>
        <pc:spChg chg="mod">
          <ac:chgData name="María Cristina Chandía Irribarra" userId="895fe5781c03d304" providerId="LiveId" clId="{18D88A98-573B-427D-80D5-A4A2C53BCA5B}" dt="2021-08-03T03:37:54.756" v="2103" actId="255"/>
          <ac:spMkLst>
            <pc:docMk/>
            <pc:sldMk cId="3881411484" sldId="273"/>
            <ac:spMk id="3" creationId="{1920AE81-FA1B-4194-A98A-4FEA9CDCF10E}"/>
          </ac:spMkLst>
        </pc:spChg>
      </pc:sldChg>
      <pc:sldChg chg="new">
        <pc:chgData name="María Cristina Chandía Irribarra" userId="895fe5781c03d304" providerId="LiveId" clId="{18D88A98-573B-427D-80D5-A4A2C53BCA5B}" dt="2021-08-03T03:37:56.818" v="2104" actId="680"/>
        <pc:sldMkLst>
          <pc:docMk/>
          <pc:sldMk cId="4014581230" sldId="274"/>
        </pc:sldMkLst>
      </pc:sldChg>
      <pc:sldChg chg="modSp add mod">
        <pc:chgData name="María Cristina Chandía Irribarra" userId="895fe5781c03d304" providerId="LiveId" clId="{18D88A98-573B-427D-80D5-A4A2C53BCA5B}" dt="2021-08-03T03:49:12.989" v="2629" actId="20577"/>
        <pc:sldMkLst>
          <pc:docMk/>
          <pc:sldMk cId="1448740667" sldId="275"/>
        </pc:sldMkLst>
        <pc:spChg chg="mod">
          <ac:chgData name="María Cristina Chandía Irribarra" userId="895fe5781c03d304" providerId="LiveId" clId="{18D88A98-573B-427D-80D5-A4A2C53BCA5B}" dt="2021-08-03T03:49:12.989" v="2629" actId="20577"/>
          <ac:spMkLst>
            <pc:docMk/>
            <pc:sldMk cId="1448740667" sldId="275"/>
            <ac:spMk id="3" creationId="{1920AE81-FA1B-4194-A98A-4FEA9CDCF10E}"/>
          </ac:spMkLst>
        </pc:spChg>
      </pc:sldChg>
      <pc:sldChg chg="modSp add mod">
        <pc:chgData name="María Cristina Chandía Irribarra" userId="895fe5781c03d304" providerId="LiveId" clId="{18D88A98-573B-427D-80D5-A4A2C53BCA5B}" dt="2021-08-03T03:44:28.077" v="2582" actId="20577"/>
        <pc:sldMkLst>
          <pc:docMk/>
          <pc:sldMk cId="628706526" sldId="276"/>
        </pc:sldMkLst>
        <pc:spChg chg="mod">
          <ac:chgData name="María Cristina Chandía Irribarra" userId="895fe5781c03d304" providerId="LiveId" clId="{18D88A98-573B-427D-80D5-A4A2C53BCA5B}" dt="2021-08-03T03:44:28.077" v="2582" actId="20577"/>
          <ac:spMkLst>
            <pc:docMk/>
            <pc:sldMk cId="628706526" sldId="276"/>
            <ac:spMk id="3" creationId="{1920AE81-FA1B-4194-A98A-4FEA9CDCF10E}"/>
          </ac:spMkLst>
        </pc:spChg>
      </pc:sldChg>
      <pc:sldChg chg="del">
        <pc:chgData name="María Cristina Chandía Irribarra" userId="895fe5781c03d304" providerId="LiveId" clId="{18D88A98-573B-427D-80D5-A4A2C53BCA5B}" dt="2021-08-03T02:59:17.091" v="25" actId="47"/>
        <pc:sldMkLst>
          <pc:docMk/>
          <pc:sldMk cId="2226230749" sldId="379"/>
        </pc:sldMkLst>
      </pc:sldChg>
      <pc:sldChg chg="add del">
        <pc:chgData name="María Cristina Chandía Irribarra" userId="895fe5781c03d304" providerId="LiveId" clId="{18D88A98-573B-427D-80D5-A4A2C53BCA5B}" dt="2021-08-03T02:59:23.556" v="36" actId="47"/>
        <pc:sldMkLst>
          <pc:docMk/>
          <pc:sldMk cId="834927586" sldId="381"/>
        </pc:sldMkLst>
      </pc:sldChg>
      <pc:sldChg chg="del">
        <pc:chgData name="María Cristina Chandía Irribarra" userId="895fe5781c03d304" providerId="LiveId" clId="{18D88A98-573B-427D-80D5-A4A2C53BCA5B}" dt="2021-08-03T02:59:18" v="32" actId="47"/>
        <pc:sldMkLst>
          <pc:docMk/>
          <pc:sldMk cId="3986979209" sldId="382"/>
        </pc:sldMkLst>
      </pc:sldChg>
      <pc:sldChg chg="del">
        <pc:chgData name="María Cristina Chandía Irribarra" userId="895fe5781c03d304" providerId="LiveId" clId="{18D88A98-573B-427D-80D5-A4A2C53BCA5B}" dt="2021-08-03T02:59:17.057" v="24" actId="47"/>
        <pc:sldMkLst>
          <pc:docMk/>
          <pc:sldMk cId="614693424" sldId="383"/>
        </pc:sldMkLst>
      </pc:sldChg>
      <pc:sldChg chg="del">
        <pc:chgData name="María Cristina Chandía Irribarra" userId="895fe5781c03d304" providerId="LiveId" clId="{18D88A98-573B-427D-80D5-A4A2C53BCA5B}" dt="2021-08-03T02:59:16.911" v="20" actId="47"/>
        <pc:sldMkLst>
          <pc:docMk/>
          <pc:sldMk cId="414812456" sldId="384"/>
        </pc:sldMkLst>
      </pc:sldChg>
      <pc:sldChg chg="del">
        <pc:chgData name="María Cristina Chandía Irribarra" userId="895fe5781c03d304" providerId="LiveId" clId="{18D88A98-573B-427D-80D5-A4A2C53BCA5B}" dt="2021-08-03T02:59:16.876" v="19" actId="47"/>
        <pc:sldMkLst>
          <pc:docMk/>
          <pc:sldMk cId="2789984689" sldId="385"/>
        </pc:sldMkLst>
      </pc:sldChg>
      <pc:sldChg chg="del">
        <pc:chgData name="María Cristina Chandía Irribarra" userId="895fe5781c03d304" providerId="LiveId" clId="{18D88A98-573B-427D-80D5-A4A2C53BCA5B}" dt="2021-08-03T02:59:16.842" v="18" actId="47"/>
        <pc:sldMkLst>
          <pc:docMk/>
          <pc:sldMk cId="653887668" sldId="386"/>
        </pc:sldMkLst>
      </pc:sldChg>
      <pc:sldChg chg="del">
        <pc:chgData name="María Cristina Chandía Irribarra" userId="895fe5781c03d304" providerId="LiveId" clId="{18D88A98-573B-427D-80D5-A4A2C53BCA5B}" dt="2021-08-03T02:59:16.811" v="17" actId="47"/>
        <pc:sldMkLst>
          <pc:docMk/>
          <pc:sldMk cId="3254332833" sldId="387"/>
        </pc:sldMkLst>
      </pc:sldChg>
      <pc:sldChg chg="del">
        <pc:chgData name="María Cristina Chandía Irribarra" userId="895fe5781c03d304" providerId="LiveId" clId="{18D88A98-573B-427D-80D5-A4A2C53BCA5B}" dt="2021-08-03T02:59:16.758" v="15" actId="47"/>
        <pc:sldMkLst>
          <pc:docMk/>
          <pc:sldMk cId="4224724040" sldId="388"/>
        </pc:sldMkLst>
      </pc:sldChg>
      <pc:sldChg chg="del">
        <pc:chgData name="María Cristina Chandía Irribarra" userId="895fe5781c03d304" providerId="LiveId" clId="{18D88A98-573B-427D-80D5-A4A2C53BCA5B}" dt="2021-08-03T02:59:16.706" v="14" actId="47"/>
        <pc:sldMkLst>
          <pc:docMk/>
          <pc:sldMk cId="4254955941" sldId="389"/>
        </pc:sldMkLst>
      </pc:sldChg>
      <pc:sldChg chg="del">
        <pc:chgData name="María Cristina Chandía Irribarra" userId="895fe5781c03d304" providerId="LiveId" clId="{18D88A98-573B-427D-80D5-A4A2C53BCA5B}" dt="2021-08-03T02:59:16.693" v="13" actId="47"/>
        <pc:sldMkLst>
          <pc:docMk/>
          <pc:sldMk cId="574128021" sldId="390"/>
        </pc:sldMkLst>
      </pc:sldChg>
      <pc:sldChg chg="del">
        <pc:chgData name="María Cristina Chandía Irribarra" userId="895fe5781c03d304" providerId="LiveId" clId="{18D88A98-573B-427D-80D5-A4A2C53BCA5B}" dt="2021-08-03T02:59:16.639" v="12" actId="47"/>
        <pc:sldMkLst>
          <pc:docMk/>
          <pc:sldMk cId="3982073520" sldId="391"/>
        </pc:sldMkLst>
      </pc:sldChg>
      <pc:sldChg chg="del">
        <pc:chgData name="María Cristina Chandía Irribarra" userId="895fe5781c03d304" providerId="LiveId" clId="{18D88A98-573B-427D-80D5-A4A2C53BCA5B}" dt="2021-08-03T02:59:16.607" v="11" actId="47"/>
        <pc:sldMkLst>
          <pc:docMk/>
          <pc:sldMk cId="2268447927" sldId="392"/>
        </pc:sldMkLst>
      </pc:sldChg>
      <pc:sldChg chg="del">
        <pc:chgData name="María Cristina Chandía Irribarra" userId="895fe5781c03d304" providerId="LiveId" clId="{18D88A98-573B-427D-80D5-A4A2C53BCA5B}" dt="2021-08-03T02:59:17.015" v="23" actId="47"/>
        <pc:sldMkLst>
          <pc:docMk/>
          <pc:sldMk cId="4033550534" sldId="394"/>
        </pc:sldMkLst>
      </pc:sldChg>
      <pc:sldChg chg="del">
        <pc:chgData name="María Cristina Chandía Irribarra" userId="895fe5781c03d304" providerId="LiveId" clId="{18D88A98-573B-427D-80D5-A4A2C53BCA5B}" dt="2021-08-03T02:59:16.983" v="22" actId="47"/>
        <pc:sldMkLst>
          <pc:docMk/>
          <pc:sldMk cId="910653164" sldId="396"/>
        </pc:sldMkLst>
      </pc:sldChg>
      <pc:sldChg chg="del">
        <pc:chgData name="María Cristina Chandía Irribarra" userId="895fe5781c03d304" providerId="LiveId" clId="{18D88A98-573B-427D-80D5-A4A2C53BCA5B}" dt="2021-08-03T02:59:16.960" v="21" actId="47"/>
        <pc:sldMkLst>
          <pc:docMk/>
          <pc:sldMk cId="518349733" sldId="398"/>
        </pc:sldMkLst>
      </pc:sldChg>
      <pc:sldChg chg="del">
        <pc:chgData name="María Cristina Chandía Irribarra" userId="895fe5781c03d304" providerId="LiveId" clId="{18D88A98-573B-427D-80D5-A4A2C53BCA5B}" dt="2021-08-03T02:59:18.179" v="33" actId="47"/>
        <pc:sldMkLst>
          <pc:docMk/>
          <pc:sldMk cId="538857526" sldId="402"/>
        </pc:sldMkLst>
      </pc:sldChg>
      <pc:sldChg chg="del">
        <pc:chgData name="María Cristina Chandía Irribarra" userId="895fe5781c03d304" providerId="LiveId" clId="{18D88A98-573B-427D-80D5-A4A2C53BCA5B}" dt="2021-08-03T02:59:16.447" v="6" actId="47"/>
        <pc:sldMkLst>
          <pc:docMk/>
          <pc:sldMk cId="3304773111" sldId="403"/>
        </pc:sldMkLst>
      </pc:sldChg>
      <pc:sldChg chg="del">
        <pc:chgData name="María Cristina Chandía Irribarra" userId="895fe5781c03d304" providerId="LiveId" clId="{18D88A98-573B-427D-80D5-A4A2C53BCA5B}" dt="2021-08-03T02:59:16.511" v="8" actId="47"/>
        <pc:sldMkLst>
          <pc:docMk/>
          <pc:sldMk cId="1793153481" sldId="404"/>
        </pc:sldMkLst>
      </pc:sldChg>
      <pc:sldChg chg="del">
        <pc:chgData name="María Cristina Chandía Irribarra" userId="895fe5781c03d304" providerId="LiveId" clId="{18D88A98-573B-427D-80D5-A4A2C53BCA5B}" dt="2021-08-03T02:59:16.480" v="7" actId="47"/>
        <pc:sldMkLst>
          <pc:docMk/>
          <pc:sldMk cId="2551888823" sldId="405"/>
        </pc:sldMkLst>
      </pc:sldChg>
      <pc:sldChg chg="del">
        <pc:chgData name="María Cristina Chandía Irribarra" userId="895fe5781c03d304" providerId="LiveId" clId="{18D88A98-573B-427D-80D5-A4A2C53BCA5B}" dt="2021-08-03T02:59:15.788" v="0" actId="47"/>
        <pc:sldMkLst>
          <pc:docMk/>
          <pc:sldMk cId="1023232614" sldId="406"/>
        </pc:sldMkLst>
      </pc:sldChg>
      <pc:sldChg chg="del">
        <pc:chgData name="María Cristina Chandía Irribarra" userId="895fe5781c03d304" providerId="LiveId" clId="{18D88A98-573B-427D-80D5-A4A2C53BCA5B}" dt="2021-08-03T02:59:17.254" v="29" actId="47"/>
        <pc:sldMkLst>
          <pc:docMk/>
          <pc:sldMk cId="238850930" sldId="407"/>
        </pc:sldMkLst>
      </pc:sldChg>
      <pc:sldChg chg="del">
        <pc:chgData name="María Cristina Chandía Irribarra" userId="895fe5781c03d304" providerId="LiveId" clId="{18D88A98-573B-427D-80D5-A4A2C53BCA5B}" dt="2021-08-03T02:59:17.292" v="30" actId="47"/>
        <pc:sldMkLst>
          <pc:docMk/>
          <pc:sldMk cId="3061542085" sldId="408"/>
        </pc:sldMkLst>
      </pc:sldChg>
      <pc:sldChg chg="del">
        <pc:chgData name="María Cristina Chandía Irribarra" userId="895fe5781c03d304" providerId="LiveId" clId="{18D88A98-573B-427D-80D5-A4A2C53BCA5B}" dt="2021-08-03T02:59:17.803" v="31" actId="47"/>
        <pc:sldMkLst>
          <pc:docMk/>
          <pc:sldMk cId="498336414" sldId="409"/>
        </pc:sldMkLst>
      </pc:sldChg>
      <pc:sldChg chg="del">
        <pc:chgData name="María Cristina Chandía Irribarra" userId="895fe5781c03d304" providerId="LiveId" clId="{18D88A98-573B-427D-80D5-A4A2C53BCA5B}" dt="2021-08-03T02:59:17.238" v="28" actId="47"/>
        <pc:sldMkLst>
          <pc:docMk/>
          <pc:sldMk cId="2940876816" sldId="410"/>
        </pc:sldMkLst>
      </pc:sldChg>
      <pc:sldChg chg="del">
        <pc:chgData name="María Cristina Chandía Irribarra" userId="895fe5781c03d304" providerId="LiveId" clId="{18D88A98-573B-427D-80D5-A4A2C53BCA5B}" dt="2021-08-03T02:59:17.238" v="27" actId="47"/>
        <pc:sldMkLst>
          <pc:docMk/>
          <pc:sldMk cId="3624642801" sldId="411"/>
        </pc:sldMkLst>
      </pc:sldChg>
      <pc:sldChg chg="del">
        <pc:chgData name="María Cristina Chandía Irribarra" userId="895fe5781c03d304" providerId="LiveId" clId="{18D88A98-573B-427D-80D5-A4A2C53BCA5B}" dt="2021-08-03T02:59:17.144" v="26" actId="47"/>
        <pc:sldMkLst>
          <pc:docMk/>
          <pc:sldMk cId="4207462616" sldId="412"/>
        </pc:sldMkLst>
      </pc:sldChg>
      <pc:sldChg chg="del">
        <pc:chgData name="María Cristina Chandía Irribarra" userId="895fe5781c03d304" providerId="LiveId" clId="{18D88A98-573B-427D-80D5-A4A2C53BCA5B}" dt="2021-08-03T02:59:16.598" v="10" actId="47"/>
        <pc:sldMkLst>
          <pc:docMk/>
          <pc:sldMk cId="1499330447" sldId="415"/>
        </pc:sldMkLst>
      </pc:sldChg>
      <pc:sldChg chg="del">
        <pc:chgData name="María Cristina Chandía Irribarra" userId="895fe5781c03d304" providerId="LiveId" clId="{18D88A98-573B-427D-80D5-A4A2C53BCA5B}" dt="2021-08-03T02:59:16.583" v="9" actId="47"/>
        <pc:sldMkLst>
          <pc:docMk/>
          <pc:sldMk cId="572046172" sldId="416"/>
        </pc:sldMkLst>
      </pc:sldChg>
      <pc:sldChg chg="del">
        <pc:chgData name="María Cristina Chandía Irribarra" userId="895fe5781c03d304" providerId="LiveId" clId="{18D88A98-573B-427D-80D5-A4A2C53BCA5B}" dt="2021-08-03T02:59:16.787" v="16" actId="47"/>
        <pc:sldMkLst>
          <pc:docMk/>
          <pc:sldMk cId="2286455477" sldId="417"/>
        </pc:sldMkLst>
      </pc:sldChg>
      <pc:sldChg chg="del">
        <pc:chgData name="María Cristina Chandía Irribarra" userId="895fe5781c03d304" providerId="LiveId" clId="{18D88A98-573B-427D-80D5-A4A2C53BCA5B}" dt="2021-08-03T02:59:16.400" v="5" actId="47"/>
        <pc:sldMkLst>
          <pc:docMk/>
          <pc:sldMk cId="1906168583" sldId="418"/>
        </pc:sldMkLst>
      </pc:sldChg>
      <pc:sldChg chg="del">
        <pc:chgData name="María Cristina Chandía Irribarra" userId="895fe5781c03d304" providerId="LiveId" clId="{18D88A98-573B-427D-80D5-A4A2C53BCA5B}" dt="2021-08-03T02:59:16.374" v="4" actId="47"/>
        <pc:sldMkLst>
          <pc:docMk/>
          <pc:sldMk cId="3249134764" sldId="419"/>
        </pc:sldMkLst>
      </pc:sldChg>
      <pc:sldChg chg="del">
        <pc:chgData name="María Cristina Chandía Irribarra" userId="895fe5781c03d304" providerId="LiveId" clId="{18D88A98-573B-427D-80D5-A4A2C53BCA5B}" dt="2021-08-03T02:59:16.343" v="3" actId="47"/>
        <pc:sldMkLst>
          <pc:docMk/>
          <pc:sldMk cId="1334082573" sldId="420"/>
        </pc:sldMkLst>
      </pc:sldChg>
      <pc:sldChg chg="del">
        <pc:chgData name="María Cristina Chandía Irribarra" userId="895fe5781c03d304" providerId="LiveId" clId="{18D88A98-573B-427D-80D5-A4A2C53BCA5B}" dt="2021-08-03T02:59:16.283" v="1" actId="47"/>
        <pc:sldMkLst>
          <pc:docMk/>
          <pc:sldMk cId="2399901331" sldId="421"/>
        </pc:sldMkLst>
      </pc:sldChg>
      <pc:sldChg chg="del">
        <pc:chgData name="María Cristina Chandía Irribarra" userId="895fe5781c03d304" providerId="LiveId" clId="{18D88A98-573B-427D-80D5-A4A2C53BCA5B}" dt="2021-08-03T02:59:16.312" v="2" actId="47"/>
        <pc:sldMkLst>
          <pc:docMk/>
          <pc:sldMk cId="397784854" sldId="422"/>
        </pc:sldMkLst>
      </pc:sldChg>
      <pc:sldMasterChg chg="delSldLayout">
        <pc:chgData name="María Cristina Chandía Irribarra" userId="895fe5781c03d304" providerId="LiveId" clId="{18D88A98-573B-427D-80D5-A4A2C53BCA5B}" dt="2021-08-03T02:59:17.254" v="29" actId="47"/>
        <pc:sldMasterMkLst>
          <pc:docMk/>
          <pc:sldMasterMk cId="752519972" sldId="2147483684"/>
        </pc:sldMasterMkLst>
        <pc:sldLayoutChg chg="del">
          <pc:chgData name="María Cristina Chandía Irribarra" userId="895fe5781c03d304" providerId="LiveId" clId="{18D88A98-573B-427D-80D5-A4A2C53BCA5B}" dt="2021-08-03T02:59:17.254" v="29" actId="47"/>
          <pc:sldLayoutMkLst>
            <pc:docMk/>
            <pc:sldMasterMk cId="752519972" sldId="2147483684"/>
            <pc:sldLayoutMk cId="242579204" sldId="2147483696"/>
          </pc:sldLayoutMkLst>
        </pc:sldLayoutChg>
      </pc:sldMasterChg>
    </pc:docChg>
  </pc:docChgLst>
  <pc:docChgLst>
    <pc:chgData name="María Cristina Chandía Irribarra" userId="895fe5781c03d304" providerId="LiveId" clId="{2D513831-9B27-412B-90AF-F22AE4AF0E9B}"/>
    <pc:docChg chg="undo custSel addSld delSld modSld modMainMaster">
      <pc:chgData name="María Cristina Chandía Irribarra" userId="895fe5781c03d304" providerId="LiveId" clId="{2D513831-9B27-412B-90AF-F22AE4AF0E9B}" dt="2021-08-02T01:35:27.566" v="1125" actId="1076"/>
      <pc:docMkLst>
        <pc:docMk/>
      </pc:docMkLst>
      <pc:sldChg chg="modSp mod">
        <pc:chgData name="María Cristina Chandía Irribarra" userId="895fe5781c03d304" providerId="LiveId" clId="{2D513831-9B27-412B-90AF-F22AE4AF0E9B}" dt="2021-08-02T01:25:33.319" v="1048" actId="122"/>
        <pc:sldMkLst>
          <pc:docMk/>
          <pc:sldMk cId="1562257208" sldId="256"/>
        </pc:sldMkLst>
        <pc:spChg chg="mod">
          <ac:chgData name="María Cristina Chandía Irribarra" userId="895fe5781c03d304" providerId="LiveId" clId="{2D513831-9B27-412B-90AF-F22AE4AF0E9B}" dt="2021-08-02T01:25:33.319" v="1048" actId="122"/>
          <ac:spMkLst>
            <pc:docMk/>
            <pc:sldMk cId="1562257208" sldId="256"/>
            <ac:spMk id="2" creationId="{120127EE-D935-4336-B18B-122A99F6526D}"/>
          </ac:spMkLst>
        </pc:spChg>
      </pc:sldChg>
      <pc:sldChg chg="modSp mod">
        <pc:chgData name="María Cristina Chandía Irribarra" userId="895fe5781c03d304" providerId="LiveId" clId="{2D513831-9B27-412B-90AF-F22AE4AF0E9B}" dt="2021-08-02T01:25:50.726" v="1052" actId="20577"/>
        <pc:sldMkLst>
          <pc:docMk/>
          <pc:sldMk cId="729725654" sldId="257"/>
        </pc:sldMkLst>
        <pc:spChg chg="mod">
          <ac:chgData name="María Cristina Chandía Irribarra" userId="895fe5781c03d304" providerId="LiveId" clId="{2D513831-9B27-412B-90AF-F22AE4AF0E9B}" dt="2021-08-02T01:25:50.726" v="1052" actId="20577"/>
          <ac:spMkLst>
            <pc:docMk/>
            <pc:sldMk cId="729725654" sldId="257"/>
            <ac:spMk id="2" creationId="{4D922DA5-6D3F-46D3-86DD-650A168FF545}"/>
          </ac:spMkLst>
        </pc:spChg>
        <pc:spChg chg="mod">
          <ac:chgData name="María Cristina Chandía Irribarra" userId="895fe5781c03d304" providerId="LiveId" clId="{2D513831-9B27-412B-90AF-F22AE4AF0E9B}" dt="2021-08-02T01:25:42.493" v="1049" actId="255"/>
          <ac:spMkLst>
            <pc:docMk/>
            <pc:sldMk cId="729725654" sldId="257"/>
            <ac:spMk id="3" creationId="{76EC0523-2C69-40B6-97AA-C521D3B89915}"/>
          </ac:spMkLst>
        </pc:spChg>
      </pc:sldChg>
      <pc:sldChg chg="delSp modSp mod">
        <pc:chgData name="María Cristina Chandía Irribarra" userId="895fe5781c03d304" providerId="LiveId" clId="{2D513831-9B27-412B-90AF-F22AE4AF0E9B}" dt="2021-08-02T01:18:31.612" v="1000" actId="1076"/>
        <pc:sldMkLst>
          <pc:docMk/>
          <pc:sldMk cId="3114924415" sldId="258"/>
        </pc:sldMkLst>
        <pc:spChg chg="mod">
          <ac:chgData name="María Cristina Chandía Irribarra" userId="895fe5781c03d304" providerId="LiveId" clId="{2D513831-9B27-412B-90AF-F22AE4AF0E9B}" dt="2021-08-02T01:18:31.612" v="1000" actId="1076"/>
          <ac:spMkLst>
            <pc:docMk/>
            <pc:sldMk cId="3114924415" sldId="258"/>
            <ac:spMk id="2" creationId="{B1FC8EDB-2E6E-4C96-8BC1-097DCD1CED80}"/>
          </ac:spMkLst>
        </pc:spChg>
        <pc:spChg chg="del">
          <ac:chgData name="María Cristina Chandía Irribarra" userId="895fe5781c03d304" providerId="LiveId" clId="{2D513831-9B27-412B-90AF-F22AE4AF0E9B}" dt="2021-08-02T01:18:26.497" v="999" actId="478"/>
          <ac:spMkLst>
            <pc:docMk/>
            <pc:sldMk cId="3114924415" sldId="258"/>
            <ac:spMk id="3" creationId="{0307FCF0-4B4B-469A-894E-2EE029452970}"/>
          </ac:spMkLst>
        </pc:spChg>
      </pc:sldChg>
      <pc:sldChg chg="modSp mod">
        <pc:chgData name="María Cristina Chandía Irribarra" userId="895fe5781c03d304" providerId="LiveId" clId="{2D513831-9B27-412B-90AF-F22AE4AF0E9B}" dt="2021-08-02T00:50:17.857" v="222" actId="1076"/>
        <pc:sldMkLst>
          <pc:docMk/>
          <pc:sldMk cId="3294160643" sldId="259"/>
        </pc:sldMkLst>
        <pc:spChg chg="mod">
          <ac:chgData name="María Cristina Chandía Irribarra" userId="895fe5781c03d304" providerId="LiveId" clId="{2D513831-9B27-412B-90AF-F22AE4AF0E9B}" dt="2021-08-02T00:50:12.953" v="221" actId="1076"/>
          <ac:spMkLst>
            <pc:docMk/>
            <pc:sldMk cId="3294160643" sldId="259"/>
            <ac:spMk id="6" creationId="{15F5731C-20A0-4A3D-9545-F5A48BE15A63}"/>
          </ac:spMkLst>
        </pc:spChg>
        <pc:spChg chg="mod">
          <ac:chgData name="María Cristina Chandía Irribarra" userId="895fe5781c03d304" providerId="LiveId" clId="{2D513831-9B27-412B-90AF-F22AE4AF0E9B}" dt="2021-08-02T00:50:17.857" v="222" actId="1076"/>
          <ac:spMkLst>
            <pc:docMk/>
            <pc:sldMk cId="3294160643" sldId="259"/>
            <ac:spMk id="8" creationId="{1FEC1DEC-5672-4C8E-9DCE-C370327C1568}"/>
          </ac:spMkLst>
        </pc:spChg>
      </pc:sldChg>
      <pc:sldChg chg="del">
        <pc:chgData name="María Cristina Chandía Irribarra" userId="895fe5781c03d304" providerId="LiveId" clId="{2D513831-9B27-412B-90AF-F22AE4AF0E9B}" dt="2021-08-02T01:18:38.022" v="1001" actId="47"/>
        <pc:sldMkLst>
          <pc:docMk/>
          <pc:sldMk cId="3218318570" sldId="260"/>
        </pc:sldMkLst>
      </pc:sldChg>
      <pc:sldChg chg="addSp delSp modSp mod">
        <pc:chgData name="María Cristina Chandía Irribarra" userId="895fe5781c03d304" providerId="LiveId" clId="{2D513831-9B27-412B-90AF-F22AE4AF0E9B}" dt="2021-08-02T00:58:38.366" v="653" actId="20577"/>
        <pc:sldMkLst>
          <pc:docMk/>
          <pc:sldMk cId="1480941323" sldId="261"/>
        </pc:sldMkLst>
        <pc:spChg chg="mod">
          <ac:chgData name="María Cristina Chandía Irribarra" userId="895fe5781c03d304" providerId="LiveId" clId="{2D513831-9B27-412B-90AF-F22AE4AF0E9B}" dt="2021-08-02T00:51:03.983" v="274" actId="1076"/>
          <ac:spMkLst>
            <pc:docMk/>
            <pc:sldMk cId="1480941323" sldId="261"/>
            <ac:spMk id="2" creationId="{DB932394-D832-4259-BA6A-3491E8A428D8}"/>
          </ac:spMkLst>
        </pc:spChg>
        <pc:spChg chg="del">
          <ac:chgData name="María Cristina Chandía Irribarra" userId="895fe5781c03d304" providerId="LiveId" clId="{2D513831-9B27-412B-90AF-F22AE4AF0E9B}" dt="2021-08-02T00:47:35.959" v="42" actId="478"/>
          <ac:spMkLst>
            <pc:docMk/>
            <pc:sldMk cId="1480941323" sldId="261"/>
            <ac:spMk id="3" creationId="{F709D149-1B2A-4755-B6C1-B8281B3E0AEE}"/>
          </ac:spMkLst>
        </pc:spChg>
        <pc:spChg chg="add del mod">
          <ac:chgData name="María Cristina Chandía Irribarra" userId="895fe5781c03d304" providerId="LiveId" clId="{2D513831-9B27-412B-90AF-F22AE4AF0E9B}" dt="2021-08-02T00:47:35.959" v="44"/>
          <ac:spMkLst>
            <pc:docMk/>
            <pc:sldMk cId="1480941323" sldId="261"/>
            <ac:spMk id="4" creationId="{FF574EBD-CFA9-49D9-BEEE-AA70DCDD9BD9}"/>
          </ac:spMkLst>
        </pc:spChg>
        <pc:spChg chg="add mod">
          <ac:chgData name="María Cristina Chandía Irribarra" userId="895fe5781c03d304" providerId="LiveId" clId="{2D513831-9B27-412B-90AF-F22AE4AF0E9B}" dt="2021-08-02T00:56:55.061" v="622" actId="1076"/>
          <ac:spMkLst>
            <pc:docMk/>
            <pc:sldMk cId="1480941323" sldId="261"/>
            <ac:spMk id="5" creationId="{D3A3CC0C-9179-416D-A9E0-FE1116A61829}"/>
          </ac:spMkLst>
        </pc:spChg>
        <pc:spChg chg="add mod">
          <ac:chgData name="María Cristina Chandía Irribarra" userId="895fe5781c03d304" providerId="LiveId" clId="{2D513831-9B27-412B-90AF-F22AE4AF0E9B}" dt="2021-08-02T00:56:45.732" v="618" actId="1076"/>
          <ac:spMkLst>
            <pc:docMk/>
            <pc:sldMk cId="1480941323" sldId="261"/>
            <ac:spMk id="6" creationId="{5A03257F-02C0-4D56-BA45-3720C765D482}"/>
          </ac:spMkLst>
        </pc:spChg>
        <pc:spChg chg="add mod">
          <ac:chgData name="María Cristina Chandía Irribarra" userId="895fe5781c03d304" providerId="LiveId" clId="{2D513831-9B27-412B-90AF-F22AE4AF0E9B}" dt="2021-08-02T00:56:41.947" v="617" actId="1076"/>
          <ac:spMkLst>
            <pc:docMk/>
            <pc:sldMk cId="1480941323" sldId="261"/>
            <ac:spMk id="7" creationId="{DF652689-5866-44D5-B8D2-925E5660A87A}"/>
          </ac:spMkLst>
        </pc:spChg>
        <pc:spChg chg="add del mod">
          <ac:chgData name="María Cristina Chandía Irribarra" userId="895fe5781c03d304" providerId="LiveId" clId="{2D513831-9B27-412B-90AF-F22AE4AF0E9B}" dt="2021-08-02T00:56:19.868" v="608" actId="478"/>
          <ac:spMkLst>
            <pc:docMk/>
            <pc:sldMk cId="1480941323" sldId="261"/>
            <ac:spMk id="8" creationId="{7830AB0E-FA34-4AD1-A99E-7F49F6DFEEB9}"/>
          </ac:spMkLst>
        </pc:spChg>
        <pc:spChg chg="add del mod">
          <ac:chgData name="María Cristina Chandía Irribarra" userId="895fe5781c03d304" providerId="LiveId" clId="{2D513831-9B27-412B-90AF-F22AE4AF0E9B}" dt="2021-08-02T00:56:18.783" v="607" actId="478"/>
          <ac:spMkLst>
            <pc:docMk/>
            <pc:sldMk cId="1480941323" sldId="261"/>
            <ac:spMk id="9" creationId="{F5A5902E-96C2-4DE4-A432-08EEE928E3E1}"/>
          </ac:spMkLst>
        </pc:spChg>
        <pc:spChg chg="add mod">
          <ac:chgData name="María Cristina Chandía Irribarra" userId="895fe5781c03d304" providerId="LiveId" clId="{2D513831-9B27-412B-90AF-F22AE4AF0E9B}" dt="2021-08-02T00:51:25.794" v="278" actId="13822"/>
          <ac:spMkLst>
            <pc:docMk/>
            <pc:sldMk cId="1480941323" sldId="261"/>
            <ac:spMk id="10" creationId="{210BFA09-7BBC-4856-92A2-A788DC1C2521}"/>
          </ac:spMkLst>
        </pc:spChg>
        <pc:spChg chg="add mod">
          <ac:chgData name="María Cristina Chandía Irribarra" userId="895fe5781c03d304" providerId="LiveId" clId="{2D513831-9B27-412B-90AF-F22AE4AF0E9B}" dt="2021-08-02T00:51:21.760" v="277" actId="13822"/>
          <ac:spMkLst>
            <pc:docMk/>
            <pc:sldMk cId="1480941323" sldId="261"/>
            <ac:spMk id="11" creationId="{CF7E6F26-3383-4C4F-A721-195C710838AD}"/>
          </ac:spMkLst>
        </pc:spChg>
        <pc:spChg chg="add mod">
          <ac:chgData name="María Cristina Chandía Irribarra" userId="895fe5781c03d304" providerId="LiveId" clId="{2D513831-9B27-412B-90AF-F22AE4AF0E9B}" dt="2021-08-02T00:56:53.459" v="621" actId="1076"/>
          <ac:spMkLst>
            <pc:docMk/>
            <pc:sldMk cId="1480941323" sldId="261"/>
            <ac:spMk id="12" creationId="{180B359F-D4EB-4B53-84C7-D86670A85D2E}"/>
          </ac:spMkLst>
        </pc:spChg>
        <pc:spChg chg="add del mod">
          <ac:chgData name="María Cristina Chandía Irribarra" userId="895fe5781c03d304" providerId="LiveId" clId="{2D513831-9B27-412B-90AF-F22AE4AF0E9B}" dt="2021-08-02T00:56:21.246" v="609" actId="478"/>
          <ac:spMkLst>
            <pc:docMk/>
            <pc:sldMk cId="1480941323" sldId="261"/>
            <ac:spMk id="13" creationId="{56251ABE-A9D1-4A5E-801C-9FB872BD270A}"/>
          </ac:spMkLst>
        </pc:spChg>
        <pc:spChg chg="add del mod">
          <ac:chgData name="María Cristina Chandía Irribarra" userId="895fe5781c03d304" providerId="LiveId" clId="{2D513831-9B27-412B-90AF-F22AE4AF0E9B}" dt="2021-08-02T00:56:22.043" v="610" actId="478"/>
          <ac:spMkLst>
            <pc:docMk/>
            <pc:sldMk cId="1480941323" sldId="261"/>
            <ac:spMk id="14" creationId="{802C2783-6E84-4105-BC5F-57B61A490A19}"/>
          </ac:spMkLst>
        </pc:spChg>
        <pc:spChg chg="add mod">
          <ac:chgData name="María Cristina Chandía Irribarra" userId="895fe5781c03d304" providerId="LiveId" clId="{2D513831-9B27-412B-90AF-F22AE4AF0E9B}" dt="2021-08-02T00:56:37.669" v="616" actId="1076"/>
          <ac:spMkLst>
            <pc:docMk/>
            <pc:sldMk cId="1480941323" sldId="261"/>
            <ac:spMk id="15" creationId="{F71C22B1-4D5C-4FA5-BF00-67084CCC28A4}"/>
          </ac:spMkLst>
        </pc:spChg>
        <pc:spChg chg="add mod">
          <ac:chgData name="María Cristina Chandía Irribarra" userId="895fe5781c03d304" providerId="LiveId" clId="{2D513831-9B27-412B-90AF-F22AE4AF0E9B}" dt="2021-08-02T00:56:48.428" v="619" actId="1076"/>
          <ac:spMkLst>
            <pc:docMk/>
            <pc:sldMk cId="1480941323" sldId="261"/>
            <ac:spMk id="16" creationId="{7957200B-BC9A-4FDD-9199-E43E1B88739F}"/>
          </ac:spMkLst>
        </pc:spChg>
        <pc:spChg chg="add mod">
          <ac:chgData name="María Cristina Chandía Irribarra" userId="895fe5781c03d304" providerId="LiveId" clId="{2D513831-9B27-412B-90AF-F22AE4AF0E9B}" dt="2021-08-02T00:56:59.089" v="623" actId="1076"/>
          <ac:spMkLst>
            <pc:docMk/>
            <pc:sldMk cId="1480941323" sldId="261"/>
            <ac:spMk id="17" creationId="{2E69ADB8-75F0-4BBD-BCD5-FACACCBBD1FE}"/>
          </ac:spMkLst>
        </pc:spChg>
        <pc:spChg chg="add mod">
          <ac:chgData name="María Cristina Chandía Irribarra" userId="895fe5781c03d304" providerId="LiveId" clId="{2D513831-9B27-412B-90AF-F22AE4AF0E9B}" dt="2021-08-02T00:58:38.366" v="653" actId="20577"/>
          <ac:spMkLst>
            <pc:docMk/>
            <pc:sldMk cId="1480941323" sldId="261"/>
            <ac:spMk id="18" creationId="{941465DD-B63A-4F70-AF26-CF1100B9D66C}"/>
          </ac:spMkLst>
        </pc:spChg>
        <pc:spChg chg="add mod">
          <ac:chgData name="María Cristina Chandía Irribarra" userId="895fe5781c03d304" providerId="LiveId" clId="{2D513831-9B27-412B-90AF-F22AE4AF0E9B}" dt="2021-08-02T00:57:19.216" v="629" actId="20577"/>
          <ac:spMkLst>
            <pc:docMk/>
            <pc:sldMk cId="1480941323" sldId="261"/>
            <ac:spMk id="19" creationId="{BD12FB54-4427-42CA-9CCD-75486532C5B2}"/>
          </ac:spMkLst>
        </pc:spChg>
        <pc:spChg chg="add del mod">
          <ac:chgData name="María Cristina Chandía Irribarra" userId="895fe5781c03d304" providerId="LiveId" clId="{2D513831-9B27-412B-90AF-F22AE4AF0E9B}" dt="2021-08-02T00:56:24.832" v="612" actId="478"/>
          <ac:spMkLst>
            <pc:docMk/>
            <pc:sldMk cId="1480941323" sldId="261"/>
            <ac:spMk id="20" creationId="{89AED422-9BC7-4062-98EB-8E6FCCADC65F}"/>
          </ac:spMkLst>
        </pc:spChg>
        <pc:spChg chg="add del mod">
          <ac:chgData name="María Cristina Chandía Irribarra" userId="895fe5781c03d304" providerId="LiveId" clId="{2D513831-9B27-412B-90AF-F22AE4AF0E9B}" dt="2021-08-02T00:56:23.254" v="611" actId="478"/>
          <ac:spMkLst>
            <pc:docMk/>
            <pc:sldMk cId="1480941323" sldId="261"/>
            <ac:spMk id="21" creationId="{E09A57F3-0798-404A-95B6-BA200E5AC91A}"/>
          </ac:spMkLst>
        </pc:spChg>
      </pc:sldChg>
      <pc:sldChg chg="addSp delSp modSp new del mod">
        <pc:chgData name="María Cristina Chandía Irribarra" userId="895fe5781c03d304" providerId="LiveId" clId="{2D513831-9B27-412B-90AF-F22AE4AF0E9B}" dt="2021-08-02T01:16:02.677" v="808" actId="47"/>
        <pc:sldMkLst>
          <pc:docMk/>
          <pc:sldMk cId="3687944856" sldId="262"/>
        </pc:sldMkLst>
        <pc:spChg chg="mod">
          <ac:chgData name="María Cristina Chandía Irribarra" userId="895fe5781c03d304" providerId="LiveId" clId="{2D513831-9B27-412B-90AF-F22AE4AF0E9B}" dt="2021-08-02T00:56:03.787" v="602" actId="122"/>
          <ac:spMkLst>
            <pc:docMk/>
            <pc:sldMk cId="3687944856" sldId="262"/>
            <ac:spMk id="2" creationId="{7A920A60-F0F4-442B-84E3-DC677EF3090E}"/>
          </ac:spMkLst>
        </pc:spChg>
        <pc:spChg chg="del">
          <ac:chgData name="María Cristina Chandía Irribarra" userId="895fe5781c03d304" providerId="LiveId" clId="{2D513831-9B27-412B-90AF-F22AE4AF0E9B}" dt="2021-08-02T00:56:05.579" v="603" actId="478"/>
          <ac:spMkLst>
            <pc:docMk/>
            <pc:sldMk cId="3687944856" sldId="262"/>
            <ac:spMk id="3" creationId="{E9D11F61-6090-4233-A845-74FF7B6DB695}"/>
          </ac:spMkLst>
        </pc:spChg>
        <pc:spChg chg="add del mod">
          <ac:chgData name="María Cristina Chandía Irribarra" userId="895fe5781c03d304" providerId="LiveId" clId="{2D513831-9B27-412B-90AF-F22AE4AF0E9B}" dt="2021-08-02T00:56:12.403" v="605" actId="478"/>
          <ac:spMkLst>
            <pc:docMk/>
            <pc:sldMk cId="3687944856" sldId="262"/>
            <ac:spMk id="4" creationId="{4B5B055C-E21E-441E-9984-D1D874649FD5}"/>
          </ac:spMkLst>
        </pc:spChg>
      </pc:sldChg>
      <pc:sldChg chg="delSp modSp add mod">
        <pc:chgData name="María Cristina Chandía Irribarra" userId="895fe5781c03d304" providerId="LiveId" clId="{2D513831-9B27-412B-90AF-F22AE4AF0E9B}" dt="2021-08-02T01:02:52.255" v="807" actId="313"/>
        <pc:sldMkLst>
          <pc:docMk/>
          <pc:sldMk cId="1755198893" sldId="263"/>
        </pc:sldMkLst>
        <pc:spChg chg="del">
          <ac:chgData name="María Cristina Chandía Irribarra" userId="895fe5781c03d304" providerId="LiveId" clId="{2D513831-9B27-412B-90AF-F22AE4AF0E9B}" dt="2021-08-02T00:59:56.899" v="657" actId="478"/>
          <ac:spMkLst>
            <pc:docMk/>
            <pc:sldMk cId="1755198893" sldId="263"/>
            <ac:spMk id="5" creationId="{D3A3CC0C-9179-416D-A9E0-FE1116A61829}"/>
          </ac:spMkLst>
        </pc:spChg>
        <pc:spChg chg="del mod">
          <ac:chgData name="María Cristina Chandía Irribarra" userId="895fe5781c03d304" providerId="LiveId" clId="{2D513831-9B27-412B-90AF-F22AE4AF0E9B}" dt="2021-08-02T00:59:55.204" v="656" actId="478"/>
          <ac:spMkLst>
            <pc:docMk/>
            <pc:sldMk cId="1755198893" sldId="263"/>
            <ac:spMk id="6" creationId="{5A03257F-02C0-4D56-BA45-3720C765D482}"/>
          </ac:spMkLst>
        </pc:spChg>
        <pc:spChg chg="del">
          <ac:chgData name="María Cristina Chandía Irribarra" userId="895fe5781c03d304" providerId="LiveId" clId="{2D513831-9B27-412B-90AF-F22AE4AF0E9B}" dt="2021-08-02T00:59:52.399" v="654" actId="478"/>
          <ac:spMkLst>
            <pc:docMk/>
            <pc:sldMk cId="1755198893" sldId="263"/>
            <ac:spMk id="7" creationId="{DF652689-5866-44D5-B8D2-925E5660A87A}"/>
          </ac:spMkLst>
        </pc:spChg>
        <pc:spChg chg="mod">
          <ac:chgData name="María Cristina Chandía Irribarra" userId="895fe5781c03d304" providerId="LiveId" clId="{2D513831-9B27-412B-90AF-F22AE4AF0E9B}" dt="2021-08-02T01:00:02.225" v="658" actId="1076"/>
          <ac:spMkLst>
            <pc:docMk/>
            <pc:sldMk cId="1755198893" sldId="263"/>
            <ac:spMk id="8" creationId="{7830AB0E-FA34-4AD1-A99E-7F49F6DFEEB9}"/>
          </ac:spMkLst>
        </pc:spChg>
        <pc:spChg chg="mod">
          <ac:chgData name="María Cristina Chandía Irribarra" userId="895fe5781c03d304" providerId="LiveId" clId="{2D513831-9B27-412B-90AF-F22AE4AF0E9B}" dt="2021-08-02T01:00:04.739" v="659" actId="1076"/>
          <ac:spMkLst>
            <pc:docMk/>
            <pc:sldMk cId="1755198893" sldId="263"/>
            <ac:spMk id="9" creationId="{F5A5902E-96C2-4DE4-A432-08EEE928E3E1}"/>
          </ac:spMkLst>
        </pc:spChg>
        <pc:spChg chg="del">
          <ac:chgData name="María Cristina Chandía Irribarra" userId="895fe5781c03d304" providerId="LiveId" clId="{2D513831-9B27-412B-90AF-F22AE4AF0E9B}" dt="2021-08-02T01:00:10.361" v="663" actId="478"/>
          <ac:spMkLst>
            <pc:docMk/>
            <pc:sldMk cId="1755198893" sldId="263"/>
            <ac:spMk id="12" creationId="{180B359F-D4EB-4B53-84C7-D86670A85D2E}"/>
          </ac:spMkLst>
        </pc:spChg>
        <pc:spChg chg="del">
          <ac:chgData name="María Cristina Chandía Irribarra" userId="895fe5781c03d304" providerId="LiveId" clId="{2D513831-9B27-412B-90AF-F22AE4AF0E9B}" dt="2021-08-02T01:00:06.042" v="660" actId="478"/>
          <ac:spMkLst>
            <pc:docMk/>
            <pc:sldMk cId="1755198893" sldId="263"/>
            <ac:spMk id="13" creationId="{56251ABE-A9D1-4A5E-801C-9FB872BD270A}"/>
          </ac:spMkLst>
        </pc:spChg>
        <pc:spChg chg="del">
          <ac:chgData name="María Cristina Chandía Irribarra" userId="895fe5781c03d304" providerId="LiveId" clId="{2D513831-9B27-412B-90AF-F22AE4AF0E9B}" dt="2021-08-02T01:00:07.088" v="661" actId="478"/>
          <ac:spMkLst>
            <pc:docMk/>
            <pc:sldMk cId="1755198893" sldId="263"/>
            <ac:spMk id="14" creationId="{802C2783-6E84-4105-BC5F-57B61A490A19}"/>
          </ac:spMkLst>
        </pc:spChg>
        <pc:spChg chg="mod">
          <ac:chgData name="María Cristina Chandía Irribarra" userId="895fe5781c03d304" providerId="LiveId" clId="{2D513831-9B27-412B-90AF-F22AE4AF0E9B}" dt="2021-08-02T01:02:52.255" v="807" actId="313"/>
          <ac:spMkLst>
            <pc:docMk/>
            <pc:sldMk cId="1755198893" sldId="263"/>
            <ac:spMk id="15" creationId="{F71C22B1-4D5C-4FA5-BF00-67084CCC28A4}"/>
          </ac:spMkLst>
        </pc:spChg>
        <pc:spChg chg="mod">
          <ac:chgData name="María Cristina Chandía Irribarra" userId="895fe5781c03d304" providerId="LiveId" clId="{2D513831-9B27-412B-90AF-F22AE4AF0E9B}" dt="2021-08-02T01:00:33.733" v="694" actId="20577"/>
          <ac:spMkLst>
            <pc:docMk/>
            <pc:sldMk cId="1755198893" sldId="263"/>
            <ac:spMk id="16" creationId="{7957200B-BC9A-4FDD-9199-E43E1B88739F}"/>
          </ac:spMkLst>
        </pc:spChg>
        <pc:spChg chg="del">
          <ac:chgData name="María Cristina Chandía Irribarra" userId="895fe5781c03d304" providerId="LiveId" clId="{2D513831-9B27-412B-90AF-F22AE4AF0E9B}" dt="2021-08-02T01:00:13.944" v="665" actId="478"/>
          <ac:spMkLst>
            <pc:docMk/>
            <pc:sldMk cId="1755198893" sldId="263"/>
            <ac:spMk id="17" creationId="{2E69ADB8-75F0-4BBD-BCD5-FACACCBBD1FE}"/>
          </ac:spMkLst>
        </pc:spChg>
        <pc:spChg chg="mod">
          <ac:chgData name="María Cristina Chandía Irribarra" userId="895fe5781c03d304" providerId="LiveId" clId="{2D513831-9B27-412B-90AF-F22AE4AF0E9B}" dt="2021-08-02T01:01:11.405" v="727" actId="1076"/>
          <ac:spMkLst>
            <pc:docMk/>
            <pc:sldMk cId="1755198893" sldId="263"/>
            <ac:spMk id="18" creationId="{941465DD-B63A-4F70-AF26-CF1100B9D66C}"/>
          </ac:spMkLst>
        </pc:spChg>
        <pc:spChg chg="mod">
          <ac:chgData name="María Cristina Chandía Irribarra" userId="895fe5781c03d304" providerId="LiveId" clId="{2D513831-9B27-412B-90AF-F22AE4AF0E9B}" dt="2021-08-02T01:02:03.427" v="767" actId="20577"/>
          <ac:spMkLst>
            <pc:docMk/>
            <pc:sldMk cId="1755198893" sldId="263"/>
            <ac:spMk id="19" creationId="{BD12FB54-4427-42CA-9CCD-75486532C5B2}"/>
          </ac:spMkLst>
        </pc:spChg>
        <pc:spChg chg="del">
          <ac:chgData name="María Cristina Chandía Irribarra" userId="895fe5781c03d304" providerId="LiveId" clId="{2D513831-9B27-412B-90AF-F22AE4AF0E9B}" dt="2021-08-02T01:00:18.001" v="667" actId="478"/>
          <ac:spMkLst>
            <pc:docMk/>
            <pc:sldMk cId="1755198893" sldId="263"/>
            <ac:spMk id="20" creationId="{89AED422-9BC7-4062-98EB-8E6FCCADC65F}"/>
          </ac:spMkLst>
        </pc:spChg>
        <pc:spChg chg="del">
          <ac:chgData name="María Cristina Chandía Irribarra" userId="895fe5781c03d304" providerId="LiveId" clId="{2D513831-9B27-412B-90AF-F22AE4AF0E9B}" dt="2021-08-02T01:00:19.008" v="668" actId="478"/>
          <ac:spMkLst>
            <pc:docMk/>
            <pc:sldMk cId="1755198893" sldId="263"/>
            <ac:spMk id="21" creationId="{E09A57F3-0798-404A-95B6-BA200E5AC91A}"/>
          </ac:spMkLst>
        </pc:spChg>
      </pc:sldChg>
      <pc:sldChg chg="add">
        <pc:chgData name="María Cristina Chandía Irribarra" userId="895fe5781c03d304" providerId="LiveId" clId="{2D513831-9B27-412B-90AF-F22AE4AF0E9B}" dt="2021-08-02T01:23:54.947" v="1032"/>
        <pc:sldMkLst>
          <pc:docMk/>
          <pc:sldMk cId="2226230749" sldId="379"/>
        </pc:sldMkLst>
      </pc:sldChg>
      <pc:sldChg chg="modSp add mod">
        <pc:chgData name="María Cristina Chandía Irribarra" userId="895fe5781c03d304" providerId="LiveId" clId="{2D513831-9B27-412B-90AF-F22AE4AF0E9B}" dt="2021-08-02T01:30:38.105" v="1077" actId="17032"/>
        <pc:sldMkLst>
          <pc:docMk/>
          <pc:sldMk cId="834927586" sldId="381"/>
        </pc:sldMkLst>
        <pc:spChg chg="mod">
          <ac:chgData name="María Cristina Chandía Irribarra" userId="895fe5781c03d304" providerId="LiveId" clId="{2D513831-9B27-412B-90AF-F22AE4AF0E9B}" dt="2021-08-02T01:30:38.105" v="1077" actId="17032"/>
          <ac:spMkLst>
            <pc:docMk/>
            <pc:sldMk cId="834927586" sldId="381"/>
            <ac:spMk id="2" creationId="{00000000-0000-0000-0000-000000000000}"/>
          </ac:spMkLst>
        </pc:spChg>
        <pc:spChg chg="mod">
          <ac:chgData name="María Cristina Chandía Irribarra" userId="895fe5781c03d304" providerId="LiveId" clId="{2D513831-9B27-412B-90AF-F22AE4AF0E9B}" dt="2021-08-02T01:19:24.223" v="1009" actId="14100"/>
          <ac:spMkLst>
            <pc:docMk/>
            <pc:sldMk cId="834927586" sldId="381"/>
            <ac:spMk id="4" creationId="{00000000-0000-0000-0000-000000000000}"/>
          </ac:spMkLst>
        </pc:spChg>
      </pc:sldChg>
      <pc:sldChg chg="modSp add mod">
        <pc:chgData name="María Cristina Chandía Irribarra" userId="895fe5781c03d304" providerId="LiveId" clId="{2D513831-9B27-412B-90AF-F22AE4AF0E9B}" dt="2021-08-02T01:27:27.216" v="1059" actId="1076"/>
        <pc:sldMkLst>
          <pc:docMk/>
          <pc:sldMk cId="3986979209" sldId="382"/>
        </pc:sldMkLst>
        <pc:spChg chg="mod">
          <ac:chgData name="María Cristina Chandía Irribarra" userId="895fe5781c03d304" providerId="LiveId" clId="{2D513831-9B27-412B-90AF-F22AE4AF0E9B}" dt="2021-08-02T01:27:15.928" v="1056" actId="1076"/>
          <ac:spMkLst>
            <pc:docMk/>
            <pc:sldMk cId="3986979209" sldId="382"/>
            <ac:spMk id="2" creationId="{00000000-0000-0000-0000-000000000000}"/>
          </ac:spMkLst>
        </pc:spChg>
        <pc:spChg chg="mod">
          <ac:chgData name="María Cristina Chandía Irribarra" userId="895fe5781c03d304" providerId="LiveId" clId="{2D513831-9B27-412B-90AF-F22AE4AF0E9B}" dt="2021-08-02T01:27:27.216" v="1059" actId="1076"/>
          <ac:spMkLst>
            <pc:docMk/>
            <pc:sldMk cId="3986979209" sldId="382"/>
            <ac:spMk id="3" creationId="{00000000-0000-0000-0000-000000000000}"/>
          </ac:spMkLst>
        </pc:spChg>
      </pc:sldChg>
      <pc:sldChg chg="modSp add mod">
        <pc:chgData name="María Cristina Chandía Irribarra" userId="895fe5781c03d304" providerId="LiveId" clId="{2D513831-9B27-412B-90AF-F22AE4AF0E9B}" dt="2021-08-02T01:32:35.675" v="1102" actId="13926"/>
        <pc:sldMkLst>
          <pc:docMk/>
          <pc:sldMk cId="614693424" sldId="383"/>
        </pc:sldMkLst>
        <pc:graphicFrameChg chg="modGraphic">
          <ac:chgData name="María Cristina Chandía Irribarra" userId="895fe5781c03d304" providerId="LiveId" clId="{2D513831-9B27-412B-90AF-F22AE4AF0E9B}" dt="2021-08-02T01:32:35.675" v="1102" actId="13926"/>
          <ac:graphicFrameMkLst>
            <pc:docMk/>
            <pc:sldMk cId="614693424" sldId="383"/>
            <ac:graphicFrameMk id="3" creationId="{00000000-0000-0000-0000-000000000000}"/>
          </ac:graphicFrameMkLst>
        </pc:graphicFrameChg>
      </pc:sldChg>
      <pc:sldChg chg="add">
        <pc:chgData name="María Cristina Chandía Irribarra" userId="895fe5781c03d304" providerId="LiveId" clId="{2D513831-9B27-412B-90AF-F22AE4AF0E9B}" dt="2021-08-02T01:23:54.947" v="1032"/>
        <pc:sldMkLst>
          <pc:docMk/>
          <pc:sldMk cId="414812456" sldId="384"/>
        </pc:sldMkLst>
      </pc:sldChg>
      <pc:sldChg chg="add">
        <pc:chgData name="María Cristina Chandía Irribarra" userId="895fe5781c03d304" providerId="LiveId" clId="{2D513831-9B27-412B-90AF-F22AE4AF0E9B}" dt="2021-08-02T01:23:54.947" v="1032"/>
        <pc:sldMkLst>
          <pc:docMk/>
          <pc:sldMk cId="2789984689" sldId="385"/>
        </pc:sldMkLst>
      </pc:sldChg>
      <pc:sldChg chg="add">
        <pc:chgData name="María Cristina Chandía Irribarra" userId="895fe5781c03d304" providerId="LiveId" clId="{2D513831-9B27-412B-90AF-F22AE4AF0E9B}" dt="2021-08-02T01:23:54.947" v="1032"/>
        <pc:sldMkLst>
          <pc:docMk/>
          <pc:sldMk cId="653887668" sldId="386"/>
        </pc:sldMkLst>
      </pc:sldChg>
      <pc:sldChg chg="add">
        <pc:chgData name="María Cristina Chandía Irribarra" userId="895fe5781c03d304" providerId="LiveId" clId="{2D513831-9B27-412B-90AF-F22AE4AF0E9B}" dt="2021-08-02T01:23:54.947" v="1032"/>
        <pc:sldMkLst>
          <pc:docMk/>
          <pc:sldMk cId="3254332833" sldId="387"/>
        </pc:sldMkLst>
      </pc:sldChg>
      <pc:sldChg chg="modSp add mod">
        <pc:chgData name="María Cristina Chandía Irribarra" userId="895fe5781c03d304" providerId="LiveId" clId="{2D513831-9B27-412B-90AF-F22AE4AF0E9B}" dt="2021-08-02T01:34:47.411" v="1121" actId="115"/>
        <pc:sldMkLst>
          <pc:docMk/>
          <pc:sldMk cId="4224724040" sldId="388"/>
        </pc:sldMkLst>
        <pc:spChg chg="mod">
          <ac:chgData name="María Cristina Chandía Irribarra" userId="895fe5781c03d304" providerId="LiveId" clId="{2D513831-9B27-412B-90AF-F22AE4AF0E9B}" dt="2021-08-02T01:34:47.411" v="1121" actId="115"/>
          <ac:spMkLst>
            <pc:docMk/>
            <pc:sldMk cId="4224724040" sldId="388"/>
            <ac:spMk id="2" creationId="{00000000-0000-0000-0000-000000000000}"/>
          </ac:spMkLst>
        </pc:spChg>
      </pc:sldChg>
      <pc:sldChg chg="add">
        <pc:chgData name="María Cristina Chandía Irribarra" userId="895fe5781c03d304" providerId="LiveId" clId="{2D513831-9B27-412B-90AF-F22AE4AF0E9B}" dt="2021-08-02T01:23:54.947" v="1032"/>
        <pc:sldMkLst>
          <pc:docMk/>
          <pc:sldMk cId="4254955941" sldId="389"/>
        </pc:sldMkLst>
      </pc:sldChg>
      <pc:sldChg chg="modSp add mod">
        <pc:chgData name="María Cristina Chandía Irribarra" userId="895fe5781c03d304" providerId="LiveId" clId="{2D513831-9B27-412B-90AF-F22AE4AF0E9B}" dt="2021-08-02T01:34:56.070" v="1122" actId="115"/>
        <pc:sldMkLst>
          <pc:docMk/>
          <pc:sldMk cId="574128021" sldId="390"/>
        </pc:sldMkLst>
        <pc:spChg chg="mod">
          <ac:chgData name="María Cristina Chandía Irribarra" userId="895fe5781c03d304" providerId="LiveId" clId="{2D513831-9B27-412B-90AF-F22AE4AF0E9B}" dt="2021-08-02T01:34:56.070" v="1122" actId="115"/>
          <ac:spMkLst>
            <pc:docMk/>
            <pc:sldMk cId="574128021" sldId="390"/>
            <ac:spMk id="2" creationId="{00000000-0000-0000-0000-000000000000}"/>
          </ac:spMkLst>
        </pc:spChg>
      </pc:sldChg>
      <pc:sldChg chg="add">
        <pc:chgData name="María Cristina Chandía Irribarra" userId="895fe5781c03d304" providerId="LiveId" clId="{2D513831-9B27-412B-90AF-F22AE4AF0E9B}" dt="2021-08-02T01:23:54.947" v="1032"/>
        <pc:sldMkLst>
          <pc:docMk/>
          <pc:sldMk cId="3982073520" sldId="391"/>
        </pc:sldMkLst>
      </pc:sldChg>
      <pc:sldChg chg="add">
        <pc:chgData name="María Cristina Chandía Irribarra" userId="895fe5781c03d304" providerId="LiveId" clId="{2D513831-9B27-412B-90AF-F22AE4AF0E9B}" dt="2021-08-02T01:23:54.947" v="1032"/>
        <pc:sldMkLst>
          <pc:docMk/>
          <pc:sldMk cId="2268447927" sldId="392"/>
        </pc:sldMkLst>
      </pc:sldChg>
      <pc:sldChg chg="modSp add mod">
        <pc:chgData name="María Cristina Chandía Irribarra" userId="895fe5781c03d304" providerId="LiveId" clId="{2D513831-9B27-412B-90AF-F22AE4AF0E9B}" dt="2021-08-02T01:33:00.510" v="1108" actId="2711"/>
        <pc:sldMkLst>
          <pc:docMk/>
          <pc:sldMk cId="4033550534" sldId="394"/>
        </pc:sldMkLst>
        <pc:spChg chg="mod">
          <ac:chgData name="María Cristina Chandía Irribarra" userId="895fe5781c03d304" providerId="LiveId" clId="{2D513831-9B27-412B-90AF-F22AE4AF0E9B}" dt="2021-08-02T01:33:00.510" v="1108" actId="2711"/>
          <ac:spMkLst>
            <pc:docMk/>
            <pc:sldMk cId="4033550534" sldId="394"/>
            <ac:spMk id="2" creationId="{00000000-0000-0000-0000-000000000000}"/>
          </ac:spMkLst>
        </pc:spChg>
        <pc:spChg chg="mod">
          <ac:chgData name="María Cristina Chandía Irribarra" userId="895fe5781c03d304" providerId="LiveId" clId="{2D513831-9B27-412B-90AF-F22AE4AF0E9B}" dt="2021-08-02T01:32:56.526" v="1107" actId="14100"/>
          <ac:spMkLst>
            <pc:docMk/>
            <pc:sldMk cId="4033550534" sldId="394"/>
            <ac:spMk id="3" creationId="{00000000-0000-0000-0000-000000000000}"/>
          </ac:spMkLst>
        </pc:spChg>
      </pc:sldChg>
      <pc:sldChg chg="add del">
        <pc:chgData name="María Cristina Chandía Irribarra" userId="895fe5781c03d304" providerId="LiveId" clId="{2D513831-9B27-412B-90AF-F22AE4AF0E9B}" dt="2021-08-02T01:33:10.027" v="1109" actId="47"/>
        <pc:sldMkLst>
          <pc:docMk/>
          <pc:sldMk cId="3485579583" sldId="395"/>
        </pc:sldMkLst>
      </pc:sldChg>
      <pc:sldChg chg="add">
        <pc:chgData name="María Cristina Chandía Irribarra" userId="895fe5781c03d304" providerId="LiveId" clId="{2D513831-9B27-412B-90AF-F22AE4AF0E9B}" dt="2021-08-02T01:23:54.947" v="1032"/>
        <pc:sldMkLst>
          <pc:docMk/>
          <pc:sldMk cId="910653164" sldId="396"/>
        </pc:sldMkLst>
      </pc:sldChg>
      <pc:sldChg chg="add del">
        <pc:chgData name="María Cristina Chandía Irribarra" userId="895fe5781c03d304" providerId="LiveId" clId="{2D513831-9B27-412B-90AF-F22AE4AF0E9B}" dt="2021-08-02T01:33:17.633" v="1110" actId="47"/>
        <pc:sldMkLst>
          <pc:docMk/>
          <pc:sldMk cId="1789327477" sldId="397"/>
        </pc:sldMkLst>
      </pc:sldChg>
      <pc:sldChg chg="modSp add mod">
        <pc:chgData name="María Cristina Chandía Irribarra" userId="895fe5781c03d304" providerId="LiveId" clId="{2D513831-9B27-412B-90AF-F22AE4AF0E9B}" dt="2021-08-02T01:33:38.176" v="1116" actId="14100"/>
        <pc:sldMkLst>
          <pc:docMk/>
          <pc:sldMk cId="518349733" sldId="398"/>
        </pc:sldMkLst>
        <pc:spChg chg="mod">
          <ac:chgData name="María Cristina Chandía Irribarra" userId="895fe5781c03d304" providerId="LiveId" clId="{2D513831-9B27-412B-90AF-F22AE4AF0E9B}" dt="2021-08-02T01:33:33.381" v="1114" actId="2711"/>
          <ac:spMkLst>
            <pc:docMk/>
            <pc:sldMk cId="518349733" sldId="398"/>
            <ac:spMk id="3" creationId="{00000000-0000-0000-0000-000000000000}"/>
          </ac:spMkLst>
        </pc:spChg>
        <pc:spChg chg="mod">
          <ac:chgData name="María Cristina Chandía Irribarra" userId="895fe5781c03d304" providerId="LiveId" clId="{2D513831-9B27-412B-90AF-F22AE4AF0E9B}" dt="2021-08-02T01:33:38.176" v="1116" actId="14100"/>
          <ac:spMkLst>
            <pc:docMk/>
            <pc:sldMk cId="518349733" sldId="398"/>
            <ac:spMk id="4" creationId="{00000000-0000-0000-0000-000000000000}"/>
          </ac:spMkLst>
        </pc:spChg>
      </pc:sldChg>
      <pc:sldChg chg="add del">
        <pc:chgData name="María Cristina Chandía Irribarra" userId="895fe5781c03d304" providerId="LiveId" clId="{2D513831-9B27-412B-90AF-F22AE4AF0E9B}" dt="2021-08-02T01:34:19.857" v="1118" actId="47"/>
        <pc:sldMkLst>
          <pc:docMk/>
          <pc:sldMk cId="947697317" sldId="399"/>
        </pc:sldMkLst>
      </pc:sldChg>
      <pc:sldChg chg="add del">
        <pc:chgData name="María Cristina Chandía Irribarra" userId="895fe5781c03d304" providerId="LiveId" clId="{2D513831-9B27-412B-90AF-F22AE4AF0E9B}" dt="2021-08-02T01:34:20.177" v="1119" actId="47"/>
        <pc:sldMkLst>
          <pc:docMk/>
          <pc:sldMk cId="3035041911" sldId="400"/>
        </pc:sldMkLst>
      </pc:sldChg>
      <pc:sldChg chg="modSp add del mod">
        <pc:chgData name="María Cristina Chandía Irribarra" userId="895fe5781c03d304" providerId="LiveId" clId="{2D513831-9B27-412B-90AF-F22AE4AF0E9B}" dt="2021-08-02T01:34:21.399" v="1120" actId="47"/>
        <pc:sldMkLst>
          <pc:docMk/>
          <pc:sldMk cId="2669630210" sldId="401"/>
        </pc:sldMkLst>
        <pc:spChg chg="mod">
          <ac:chgData name="María Cristina Chandía Irribarra" userId="895fe5781c03d304" providerId="LiveId" clId="{2D513831-9B27-412B-90AF-F22AE4AF0E9B}" dt="2021-08-02T01:34:02.655" v="1117" actId="20577"/>
          <ac:spMkLst>
            <pc:docMk/>
            <pc:sldMk cId="2669630210" sldId="401"/>
            <ac:spMk id="3" creationId="{00000000-0000-0000-0000-000000000000}"/>
          </ac:spMkLst>
        </pc:spChg>
      </pc:sldChg>
      <pc:sldChg chg="modSp add mod">
        <pc:chgData name="María Cristina Chandía Irribarra" userId="895fe5781c03d304" providerId="LiveId" clId="{2D513831-9B27-412B-90AF-F22AE4AF0E9B}" dt="2021-08-02T01:27:09.360" v="1055" actId="13926"/>
        <pc:sldMkLst>
          <pc:docMk/>
          <pc:sldMk cId="538857526" sldId="402"/>
        </pc:sldMkLst>
        <pc:spChg chg="mod">
          <ac:chgData name="María Cristina Chandía Irribarra" userId="895fe5781c03d304" providerId="LiveId" clId="{2D513831-9B27-412B-90AF-F22AE4AF0E9B}" dt="2021-08-02T01:27:09.360" v="1055" actId="13926"/>
          <ac:spMkLst>
            <pc:docMk/>
            <pc:sldMk cId="538857526" sldId="402"/>
            <ac:spMk id="2" creationId="{00000000-0000-0000-0000-000000000000}"/>
          </ac:spMkLst>
        </pc:spChg>
      </pc:sldChg>
      <pc:sldChg chg="modSp add">
        <pc:chgData name="María Cristina Chandía Irribarra" userId="895fe5781c03d304" providerId="LiveId" clId="{2D513831-9B27-412B-90AF-F22AE4AF0E9B}" dt="2021-08-02T01:35:27.566" v="1125" actId="1076"/>
        <pc:sldMkLst>
          <pc:docMk/>
          <pc:sldMk cId="3304773111" sldId="403"/>
        </pc:sldMkLst>
        <pc:picChg chg="mod">
          <ac:chgData name="María Cristina Chandía Irribarra" userId="895fe5781c03d304" providerId="LiveId" clId="{2D513831-9B27-412B-90AF-F22AE4AF0E9B}" dt="2021-08-02T01:35:27.566" v="1125" actId="1076"/>
          <ac:picMkLst>
            <pc:docMk/>
            <pc:sldMk cId="3304773111" sldId="403"/>
            <ac:picMk id="7170" creationId="{00000000-0000-0000-0000-000000000000}"/>
          </ac:picMkLst>
        </pc:picChg>
      </pc:sldChg>
      <pc:sldChg chg="add">
        <pc:chgData name="María Cristina Chandía Irribarra" userId="895fe5781c03d304" providerId="LiveId" clId="{2D513831-9B27-412B-90AF-F22AE4AF0E9B}" dt="2021-08-02T01:23:54.947" v="1032"/>
        <pc:sldMkLst>
          <pc:docMk/>
          <pc:sldMk cId="1793153481" sldId="404"/>
        </pc:sldMkLst>
      </pc:sldChg>
      <pc:sldChg chg="add">
        <pc:chgData name="María Cristina Chandía Irribarra" userId="895fe5781c03d304" providerId="LiveId" clId="{2D513831-9B27-412B-90AF-F22AE4AF0E9B}" dt="2021-08-02T01:23:54.947" v="1032"/>
        <pc:sldMkLst>
          <pc:docMk/>
          <pc:sldMk cId="2551888823" sldId="405"/>
        </pc:sldMkLst>
      </pc:sldChg>
      <pc:sldChg chg="add">
        <pc:chgData name="María Cristina Chandía Irribarra" userId="895fe5781c03d304" providerId="LiveId" clId="{2D513831-9B27-412B-90AF-F22AE4AF0E9B}" dt="2021-08-02T01:23:54.947" v="1032"/>
        <pc:sldMkLst>
          <pc:docMk/>
          <pc:sldMk cId="1023232614" sldId="406"/>
        </pc:sldMkLst>
      </pc:sldChg>
      <pc:sldChg chg="add">
        <pc:chgData name="María Cristina Chandía Irribarra" userId="895fe5781c03d304" providerId="LiveId" clId="{2D513831-9B27-412B-90AF-F22AE4AF0E9B}" dt="2021-08-02T01:16:07.562" v="809"/>
        <pc:sldMkLst>
          <pc:docMk/>
          <pc:sldMk cId="238850930" sldId="407"/>
        </pc:sldMkLst>
      </pc:sldChg>
      <pc:sldChg chg="modSp add mod">
        <pc:chgData name="María Cristina Chandía Irribarra" userId="895fe5781c03d304" providerId="LiveId" clId="{2D513831-9B27-412B-90AF-F22AE4AF0E9B}" dt="2021-08-02T01:31:15.679" v="1091" actId="1076"/>
        <pc:sldMkLst>
          <pc:docMk/>
          <pc:sldMk cId="3061542085" sldId="408"/>
        </pc:sldMkLst>
        <pc:spChg chg="mod">
          <ac:chgData name="María Cristina Chandía Irribarra" userId="895fe5781c03d304" providerId="LiveId" clId="{2D513831-9B27-412B-90AF-F22AE4AF0E9B}" dt="2021-08-02T01:28:45.646" v="1072" actId="14100"/>
          <ac:spMkLst>
            <pc:docMk/>
            <pc:sldMk cId="3061542085" sldId="408"/>
            <ac:spMk id="17410" creationId="{00000000-0000-0000-0000-000000000000}"/>
          </ac:spMkLst>
        </pc:spChg>
        <pc:spChg chg="mod">
          <ac:chgData name="María Cristina Chandía Irribarra" userId="895fe5781c03d304" providerId="LiveId" clId="{2D513831-9B27-412B-90AF-F22AE4AF0E9B}" dt="2021-08-02T01:31:13.608" v="1090" actId="1076"/>
          <ac:spMkLst>
            <pc:docMk/>
            <pc:sldMk cId="3061542085" sldId="408"/>
            <ac:spMk id="17411" creationId="{00000000-0000-0000-0000-000000000000}"/>
          </ac:spMkLst>
        </pc:spChg>
        <pc:spChg chg="mod">
          <ac:chgData name="María Cristina Chandía Irribarra" userId="895fe5781c03d304" providerId="LiveId" clId="{2D513831-9B27-412B-90AF-F22AE4AF0E9B}" dt="2021-08-02T01:31:11.209" v="1089" actId="14100"/>
          <ac:spMkLst>
            <pc:docMk/>
            <pc:sldMk cId="3061542085" sldId="408"/>
            <ac:spMk id="17412" creationId="{00000000-0000-0000-0000-000000000000}"/>
          </ac:spMkLst>
        </pc:spChg>
        <pc:spChg chg="mod">
          <ac:chgData name="María Cristina Chandía Irribarra" userId="895fe5781c03d304" providerId="LiveId" clId="{2D513831-9B27-412B-90AF-F22AE4AF0E9B}" dt="2021-08-02T01:31:15.679" v="1091" actId="1076"/>
          <ac:spMkLst>
            <pc:docMk/>
            <pc:sldMk cId="3061542085" sldId="408"/>
            <ac:spMk id="17413" creationId="{00000000-0000-0000-0000-000000000000}"/>
          </ac:spMkLst>
        </pc:spChg>
        <pc:spChg chg="mod">
          <ac:chgData name="María Cristina Chandía Irribarra" userId="895fe5781c03d304" providerId="LiveId" clId="{2D513831-9B27-412B-90AF-F22AE4AF0E9B}" dt="2021-08-02T01:31:06.076" v="1087" actId="14100"/>
          <ac:spMkLst>
            <pc:docMk/>
            <pc:sldMk cId="3061542085" sldId="408"/>
            <ac:spMk id="17414" creationId="{00000000-0000-0000-0000-000000000000}"/>
          </ac:spMkLst>
        </pc:spChg>
      </pc:sldChg>
      <pc:sldChg chg="add">
        <pc:chgData name="María Cristina Chandía Irribarra" userId="895fe5781c03d304" providerId="LiveId" clId="{2D513831-9B27-412B-90AF-F22AE4AF0E9B}" dt="2021-08-02T01:16:07.562" v="809"/>
        <pc:sldMkLst>
          <pc:docMk/>
          <pc:sldMk cId="498336414" sldId="409"/>
        </pc:sldMkLst>
      </pc:sldChg>
      <pc:sldChg chg="add">
        <pc:chgData name="María Cristina Chandía Irribarra" userId="895fe5781c03d304" providerId="LiveId" clId="{2D513831-9B27-412B-90AF-F22AE4AF0E9B}" dt="2021-08-02T01:23:54.947" v="1032"/>
        <pc:sldMkLst>
          <pc:docMk/>
          <pc:sldMk cId="2940876816" sldId="410"/>
        </pc:sldMkLst>
      </pc:sldChg>
      <pc:sldChg chg="add">
        <pc:chgData name="María Cristina Chandía Irribarra" userId="895fe5781c03d304" providerId="LiveId" clId="{2D513831-9B27-412B-90AF-F22AE4AF0E9B}" dt="2021-08-02T01:23:54.947" v="1032"/>
        <pc:sldMkLst>
          <pc:docMk/>
          <pc:sldMk cId="3624642801" sldId="411"/>
        </pc:sldMkLst>
      </pc:sldChg>
      <pc:sldChg chg="modSp add mod">
        <pc:chgData name="María Cristina Chandía Irribarra" userId="895fe5781c03d304" providerId="LiveId" clId="{2D513831-9B27-412B-90AF-F22AE4AF0E9B}" dt="2021-08-02T01:30:16.437" v="1076" actId="20577"/>
        <pc:sldMkLst>
          <pc:docMk/>
          <pc:sldMk cId="4207462616" sldId="412"/>
        </pc:sldMkLst>
        <pc:spChg chg="mod">
          <ac:chgData name="María Cristina Chandía Irribarra" userId="895fe5781c03d304" providerId="LiveId" clId="{2D513831-9B27-412B-90AF-F22AE4AF0E9B}" dt="2021-08-02T01:30:16.437" v="1076" actId="20577"/>
          <ac:spMkLst>
            <pc:docMk/>
            <pc:sldMk cId="4207462616" sldId="412"/>
            <ac:spMk id="2" creationId="{00000000-0000-0000-0000-000000000000}"/>
          </ac:spMkLst>
        </pc:spChg>
      </pc:sldChg>
      <pc:sldChg chg="modSp add mod">
        <pc:chgData name="María Cristina Chandía Irribarra" userId="895fe5781c03d304" providerId="LiveId" clId="{2D513831-9B27-412B-90AF-F22AE4AF0E9B}" dt="2021-08-02T01:24:28.193" v="1036" actId="27636"/>
        <pc:sldMkLst>
          <pc:docMk/>
          <pc:sldMk cId="1499330447" sldId="415"/>
        </pc:sldMkLst>
        <pc:spChg chg="mod">
          <ac:chgData name="María Cristina Chandía Irribarra" userId="895fe5781c03d304" providerId="LiveId" clId="{2D513831-9B27-412B-90AF-F22AE4AF0E9B}" dt="2021-08-02T01:24:28.193" v="1036" actId="27636"/>
          <ac:spMkLst>
            <pc:docMk/>
            <pc:sldMk cId="1499330447" sldId="415"/>
            <ac:spMk id="81922" creationId="{00000000-0000-0000-0000-000000000000}"/>
          </ac:spMkLst>
        </pc:spChg>
        <pc:spChg chg="mod">
          <ac:chgData name="María Cristina Chandía Irribarra" userId="895fe5781c03d304" providerId="LiveId" clId="{2D513831-9B27-412B-90AF-F22AE4AF0E9B}" dt="2021-08-02T01:24:28.185" v="1034" actId="27636"/>
          <ac:spMkLst>
            <pc:docMk/>
            <pc:sldMk cId="1499330447" sldId="415"/>
            <ac:spMk id="81923" creationId="{00000000-0000-0000-0000-000000000000}"/>
          </ac:spMkLst>
        </pc:spChg>
        <pc:spChg chg="mod">
          <ac:chgData name="María Cristina Chandía Irribarra" userId="895fe5781c03d304" providerId="LiveId" clId="{2D513831-9B27-412B-90AF-F22AE4AF0E9B}" dt="2021-08-02T01:24:28.193" v="1035" actId="27636"/>
          <ac:spMkLst>
            <pc:docMk/>
            <pc:sldMk cId="1499330447" sldId="415"/>
            <ac:spMk id="81924" creationId="{00000000-0000-0000-0000-000000000000}"/>
          </ac:spMkLst>
        </pc:spChg>
      </pc:sldChg>
      <pc:sldChg chg="modSp add mod">
        <pc:chgData name="María Cristina Chandía Irribarra" userId="895fe5781c03d304" providerId="LiveId" clId="{2D513831-9B27-412B-90AF-F22AE4AF0E9B}" dt="2021-08-02T01:24:28.193" v="1037" actId="27636"/>
        <pc:sldMkLst>
          <pc:docMk/>
          <pc:sldMk cId="572046172" sldId="416"/>
        </pc:sldMkLst>
        <pc:spChg chg="mod">
          <ac:chgData name="María Cristina Chandía Irribarra" userId="895fe5781c03d304" providerId="LiveId" clId="{2D513831-9B27-412B-90AF-F22AE4AF0E9B}" dt="2021-08-02T01:24:28.193" v="1037" actId="27636"/>
          <ac:spMkLst>
            <pc:docMk/>
            <pc:sldMk cId="572046172" sldId="416"/>
            <ac:spMk id="82948" creationId="{00000000-0000-0000-0000-000000000000}"/>
          </ac:spMkLst>
        </pc:spChg>
      </pc:sldChg>
      <pc:sldChg chg="add">
        <pc:chgData name="María Cristina Chandía Irribarra" userId="895fe5781c03d304" providerId="LiveId" clId="{2D513831-9B27-412B-90AF-F22AE4AF0E9B}" dt="2021-08-02T01:23:54.947" v="1032"/>
        <pc:sldMkLst>
          <pc:docMk/>
          <pc:sldMk cId="2286455477" sldId="417"/>
        </pc:sldMkLst>
      </pc:sldChg>
      <pc:sldChg chg="add">
        <pc:chgData name="María Cristina Chandía Irribarra" userId="895fe5781c03d304" providerId="LiveId" clId="{2D513831-9B27-412B-90AF-F22AE4AF0E9B}" dt="2021-08-02T01:23:54.947" v="1032"/>
        <pc:sldMkLst>
          <pc:docMk/>
          <pc:sldMk cId="1906168583" sldId="418"/>
        </pc:sldMkLst>
      </pc:sldChg>
      <pc:sldChg chg="add">
        <pc:chgData name="María Cristina Chandía Irribarra" userId="895fe5781c03d304" providerId="LiveId" clId="{2D513831-9B27-412B-90AF-F22AE4AF0E9B}" dt="2021-08-02T01:23:54.947" v="1032"/>
        <pc:sldMkLst>
          <pc:docMk/>
          <pc:sldMk cId="3249134764" sldId="419"/>
        </pc:sldMkLst>
      </pc:sldChg>
      <pc:sldChg chg="add">
        <pc:chgData name="María Cristina Chandía Irribarra" userId="895fe5781c03d304" providerId="LiveId" clId="{2D513831-9B27-412B-90AF-F22AE4AF0E9B}" dt="2021-08-02T01:23:54.947" v="1032"/>
        <pc:sldMkLst>
          <pc:docMk/>
          <pc:sldMk cId="1334082573" sldId="420"/>
        </pc:sldMkLst>
      </pc:sldChg>
      <pc:sldChg chg="add">
        <pc:chgData name="María Cristina Chandía Irribarra" userId="895fe5781c03d304" providerId="LiveId" clId="{2D513831-9B27-412B-90AF-F22AE4AF0E9B}" dt="2021-08-02T01:23:54.947" v="1032"/>
        <pc:sldMkLst>
          <pc:docMk/>
          <pc:sldMk cId="2399901331" sldId="421"/>
        </pc:sldMkLst>
      </pc:sldChg>
      <pc:sldChg chg="add">
        <pc:chgData name="María Cristina Chandía Irribarra" userId="895fe5781c03d304" providerId="LiveId" clId="{2D513831-9B27-412B-90AF-F22AE4AF0E9B}" dt="2021-08-02T01:23:54.947" v="1032"/>
        <pc:sldMkLst>
          <pc:docMk/>
          <pc:sldMk cId="397784854" sldId="422"/>
        </pc:sldMkLst>
      </pc:sldChg>
      <pc:sldMasterChg chg="modSldLayout">
        <pc:chgData name="María Cristina Chandía Irribarra" userId="895fe5781c03d304" providerId="LiveId" clId="{2D513831-9B27-412B-90AF-F22AE4AF0E9B}" dt="2021-08-02T01:25:11.057" v="1047"/>
        <pc:sldMasterMkLst>
          <pc:docMk/>
          <pc:sldMasterMk cId="752519972" sldId="2147483684"/>
        </pc:sldMasterMkLst>
        <pc:sldLayoutChg chg="modSp mod">
          <pc:chgData name="María Cristina Chandía Irribarra" userId="895fe5781c03d304" providerId="LiveId" clId="{2D513831-9B27-412B-90AF-F22AE4AF0E9B}" dt="2021-08-02T01:25:00.584" v="1044" actId="207"/>
          <pc:sldLayoutMkLst>
            <pc:docMk/>
            <pc:sldMasterMk cId="752519972" sldId="2147483684"/>
            <pc:sldLayoutMk cId="1674607377" sldId="2147483685"/>
          </pc:sldLayoutMkLst>
          <pc:spChg chg="mod">
            <ac:chgData name="María Cristina Chandía Irribarra" userId="895fe5781c03d304" providerId="LiveId" clId="{2D513831-9B27-412B-90AF-F22AE4AF0E9B}" dt="2021-08-02T01:25:00.584" v="1044" actId="207"/>
            <ac:spMkLst>
              <pc:docMk/>
              <pc:sldMasterMk cId="752519972" sldId="2147483684"/>
              <pc:sldLayoutMk cId="1674607377" sldId="2147483685"/>
              <ac:spMk id="10" creationId="{7DD7B0FA-B1B4-4ABC-9E32-6E9C9CDE5AF6}"/>
            </ac:spMkLst>
          </pc:spChg>
        </pc:sldLayoutChg>
        <pc:sldLayoutChg chg="addSp modSp">
          <pc:chgData name="María Cristina Chandía Irribarra" userId="895fe5781c03d304" providerId="LiveId" clId="{2D513831-9B27-412B-90AF-F22AE4AF0E9B}" dt="2021-08-02T01:25:03.735" v="1045"/>
          <pc:sldLayoutMkLst>
            <pc:docMk/>
            <pc:sldMasterMk cId="752519972" sldId="2147483684"/>
            <pc:sldLayoutMk cId="3243078922" sldId="2147483687"/>
          </pc:sldLayoutMkLst>
          <pc:spChg chg="add mod">
            <ac:chgData name="María Cristina Chandía Irribarra" userId="895fe5781c03d304" providerId="LiveId" clId="{2D513831-9B27-412B-90AF-F22AE4AF0E9B}" dt="2021-08-02T01:25:03.735" v="1045"/>
            <ac:spMkLst>
              <pc:docMk/>
              <pc:sldMasterMk cId="752519972" sldId="2147483684"/>
              <pc:sldLayoutMk cId="3243078922" sldId="2147483687"/>
              <ac:spMk id="10" creationId="{6FC5E351-E685-48C1-BF34-C76BEEEA8146}"/>
            </ac:spMkLst>
          </pc:spChg>
          <pc:picChg chg="add mod">
            <ac:chgData name="María Cristina Chandía Irribarra" userId="895fe5781c03d304" providerId="LiveId" clId="{2D513831-9B27-412B-90AF-F22AE4AF0E9B}" dt="2021-08-02T01:24:28.157" v="1033"/>
            <ac:picMkLst>
              <pc:docMk/>
              <pc:sldMasterMk cId="752519972" sldId="2147483684"/>
              <pc:sldLayoutMk cId="3243078922" sldId="2147483687"/>
              <ac:picMk id="9" creationId="{08A61132-299A-485F-B1C8-D0BDFEC379D6}"/>
            </ac:picMkLst>
          </pc:picChg>
        </pc:sldLayoutChg>
        <pc:sldLayoutChg chg="addSp modSp">
          <pc:chgData name="María Cristina Chandía Irribarra" userId="895fe5781c03d304" providerId="LiveId" clId="{2D513831-9B27-412B-90AF-F22AE4AF0E9B}" dt="2021-08-02T01:25:07.595" v="1046"/>
          <pc:sldLayoutMkLst>
            <pc:docMk/>
            <pc:sldMasterMk cId="752519972" sldId="2147483684"/>
            <pc:sldLayoutMk cId="417968554" sldId="2147483691"/>
          </pc:sldLayoutMkLst>
          <pc:spChg chg="add mod">
            <ac:chgData name="María Cristina Chandía Irribarra" userId="895fe5781c03d304" providerId="LiveId" clId="{2D513831-9B27-412B-90AF-F22AE4AF0E9B}" dt="2021-08-02T01:25:07.595" v="1046"/>
            <ac:spMkLst>
              <pc:docMk/>
              <pc:sldMasterMk cId="752519972" sldId="2147483684"/>
              <pc:sldLayoutMk cId="417968554" sldId="2147483691"/>
              <ac:spMk id="6" creationId="{A08471B1-889F-4CF2-A3A8-E15FE250EE53}"/>
            </ac:spMkLst>
          </pc:spChg>
          <pc:picChg chg="add mod">
            <ac:chgData name="María Cristina Chandía Irribarra" userId="895fe5781c03d304" providerId="LiveId" clId="{2D513831-9B27-412B-90AF-F22AE4AF0E9B}" dt="2021-08-02T01:24:32.320" v="1038"/>
            <ac:picMkLst>
              <pc:docMk/>
              <pc:sldMasterMk cId="752519972" sldId="2147483684"/>
              <pc:sldLayoutMk cId="417968554" sldId="2147483691"/>
              <ac:picMk id="5" creationId="{73D0D5BB-A86C-4E0B-B9A2-265D6D30BD71}"/>
            </ac:picMkLst>
          </pc:picChg>
        </pc:sldLayoutChg>
        <pc:sldLayoutChg chg="addSp modSp">
          <pc:chgData name="María Cristina Chandía Irribarra" userId="895fe5781c03d304" providerId="LiveId" clId="{2D513831-9B27-412B-90AF-F22AE4AF0E9B}" dt="2021-08-02T01:24:36.712" v="1039"/>
          <pc:sldLayoutMkLst>
            <pc:docMk/>
            <pc:sldMasterMk cId="752519972" sldId="2147483684"/>
            <pc:sldLayoutMk cId="3474113771" sldId="2147483693"/>
          </pc:sldLayoutMkLst>
          <pc:picChg chg="add mod">
            <ac:chgData name="María Cristina Chandía Irribarra" userId="895fe5781c03d304" providerId="LiveId" clId="{2D513831-9B27-412B-90AF-F22AE4AF0E9B}" dt="2021-08-02T01:24:36.712" v="1039"/>
            <ac:picMkLst>
              <pc:docMk/>
              <pc:sldMasterMk cId="752519972" sldId="2147483684"/>
              <pc:sldLayoutMk cId="3474113771" sldId="2147483693"/>
              <ac:picMk id="10" creationId="{A83060A5-6D35-4AEC-B654-EC8B5299C7D7}"/>
            </ac:picMkLst>
          </pc:picChg>
        </pc:sldLayoutChg>
        <pc:sldLayoutChg chg="addSp modSp">
          <pc:chgData name="María Cristina Chandía Irribarra" userId="895fe5781c03d304" providerId="LiveId" clId="{2D513831-9B27-412B-90AF-F22AE4AF0E9B}" dt="2021-08-02T01:25:11.057" v="1047"/>
          <pc:sldLayoutMkLst>
            <pc:docMk/>
            <pc:sldMasterMk cId="752519972" sldId="2147483684"/>
            <pc:sldLayoutMk cId="876913600" sldId="2147483695"/>
          </pc:sldLayoutMkLst>
          <pc:spChg chg="add mod">
            <ac:chgData name="María Cristina Chandía Irribarra" userId="895fe5781c03d304" providerId="LiveId" clId="{2D513831-9B27-412B-90AF-F22AE4AF0E9B}" dt="2021-08-02T01:25:11.057" v="1047"/>
            <ac:spMkLst>
              <pc:docMk/>
              <pc:sldMasterMk cId="752519972" sldId="2147483684"/>
              <pc:sldLayoutMk cId="876913600" sldId="2147483695"/>
              <ac:spMk id="9" creationId="{4F24A518-70D9-485E-89C3-E6E78BEAC9A9}"/>
            </ac:spMkLst>
          </pc:spChg>
          <pc:picChg chg="add mod">
            <ac:chgData name="María Cristina Chandía Irribarra" userId="895fe5781c03d304" providerId="LiveId" clId="{2D513831-9B27-412B-90AF-F22AE4AF0E9B}" dt="2021-08-02T01:24:39.454" v="1040"/>
            <ac:picMkLst>
              <pc:docMk/>
              <pc:sldMasterMk cId="752519972" sldId="2147483684"/>
              <pc:sldLayoutMk cId="876913600" sldId="2147483695"/>
              <ac:picMk id="8" creationId="{D77DDF43-150F-49FB-971C-FACFD21A2F21}"/>
            </ac:picMkLst>
          </pc:picChg>
        </pc:sldLayoutChg>
        <pc:sldLayoutChg chg="delSp modSp mod">
          <pc:chgData name="María Cristina Chandía Irribarra" userId="895fe5781c03d304" providerId="LiveId" clId="{2D513831-9B27-412B-90AF-F22AE4AF0E9B}" dt="2021-08-02T01:24:46.995" v="1043" actId="478"/>
          <pc:sldLayoutMkLst>
            <pc:docMk/>
            <pc:sldMasterMk cId="752519972" sldId="2147483684"/>
            <pc:sldLayoutMk cId="242579204" sldId="2147483696"/>
          </pc:sldLayoutMkLst>
          <pc:spChg chg="del mod">
            <ac:chgData name="María Cristina Chandía Irribarra" userId="895fe5781c03d304" providerId="LiveId" clId="{2D513831-9B27-412B-90AF-F22AE4AF0E9B}" dt="2021-08-02T01:24:46.995" v="1043" actId="478"/>
            <ac:spMkLst>
              <pc:docMk/>
              <pc:sldMasterMk cId="752519972" sldId="2147483684"/>
              <pc:sldLayoutMk cId="242579204" sldId="2147483696"/>
              <ac:spMk id="8" creationId="{00000000-0000-0000-0000-000000000000}"/>
            </ac:spMkLst>
          </pc:spChg>
          <pc:picChg chg="del">
            <ac:chgData name="María Cristina Chandía Irribarra" userId="895fe5781c03d304" providerId="LiveId" clId="{2D513831-9B27-412B-90AF-F22AE4AF0E9B}" dt="2021-08-02T01:24:42.730" v="1041" actId="478"/>
            <ac:picMkLst>
              <pc:docMk/>
              <pc:sldMasterMk cId="752519972" sldId="2147483684"/>
              <pc:sldLayoutMk cId="242579204" sldId="2147483696"/>
              <ac:picMk id="7" creationId="{00000000-0000-0000-0000-000000000000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0919D31-A6E2-4C94-9E60-BD9C1645CE8F}" type="datetimeFigureOut">
              <a:rPr lang="es-CL" smtClean="0"/>
              <a:t>23-08-2021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9754-05E7-4453-B7CA-F0E858BDB8F1}" type="slidenum">
              <a:rPr lang="es-CL" smtClean="0"/>
              <a:t>‹Nº›</a:t>
            </a:fld>
            <a:endParaRPr lang="es-C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E2B3EA5C-F733-41B3-A344-CEF0A9C25F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18457" cy="654254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7DD7B0FA-B1B4-4ABC-9E32-6E9C9CDE5AF6}"/>
              </a:ext>
            </a:extLst>
          </p:cNvPr>
          <p:cNvSpPr txBox="1"/>
          <p:nvPr userDrawn="1"/>
        </p:nvSpPr>
        <p:spPr>
          <a:xfrm>
            <a:off x="574765" y="86308"/>
            <a:ext cx="3252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0" dirty="0">
                <a:solidFill>
                  <a:schemeClr val="tx1"/>
                </a:solidFill>
                <a:latin typeface="Britannic Bold" panose="020B0903060703020204" pitchFamily="34" charset="0"/>
              </a:rPr>
              <a:t>Escuela El Llano. </a:t>
            </a:r>
          </a:p>
          <a:p>
            <a:r>
              <a:rPr lang="es-MX" sz="1200" b="0" dirty="0">
                <a:solidFill>
                  <a:schemeClr val="tx1"/>
                </a:solidFill>
                <a:latin typeface="Britannic Bold" panose="020B0903060703020204" pitchFamily="34" charset="0"/>
              </a:rPr>
              <a:t>Quirihue. </a:t>
            </a:r>
            <a:endParaRPr lang="es-CL" sz="1200" b="0" dirty="0">
              <a:solidFill>
                <a:schemeClr val="tx1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607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9D31-A6E2-4C94-9E60-BD9C1645CE8F}" type="datetimeFigureOut">
              <a:rPr lang="es-CL" smtClean="0"/>
              <a:t>23-08-2021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9754-05E7-4453-B7CA-F0E858BDB8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6649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9D31-A6E2-4C94-9E60-BD9C1645CE8F}" type="datetimeFigureOut">
              <a:rPr lang="es-CL" smtClean="0"/>
              <a:t>23-08-2021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9754-05E7-4453-B7CA-F0E858BDB8F1}" type="slidenum">
              <a:rPr lang="es-CL" smtClean="0"/>
              <a:t>‹Nº›</a:t>
            </a:fld>
            <a:endParaRPr lang="es-C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D77DDF43-150F-49FB-971C-FACFD21A2F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18457" cy="654254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4F24A518-70D9-485E-89C3-E6E78BEAC9A9}"/>
              </a:ext>
            </a:extLst>
          </p:cNvPr>
          <p:cNvSpPr txBox="1"/>
          <p:nvPr userDrawn="1"/>
        </p:nvSpPr>
        <p:spPr>
          <a:xfrm>
            <a:off x="574765" y="86308"/>
            <a:ext cx="3252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0" dirty="0">
                <a:solidFill>
                  <a:schemeClr val="tx1"/>
                </a:solidFill>
                <a:latin typeface="Britannic Bold" panose="020B0903060703020204" pitchFamily="34" charset="0"/>
              </a:rPr>
              <a:t>Escuela El Llano. </a:t>
            </a:r>
          </a:p>
          <a:p>
            <a:r>
              <a:rPr lang="es-MX" sz="1200" b="0" dirty="0">
                <a:solidFill>
                  <a:schemeClr val="tx1"/>
                </a:solidFill>
                <a:latin typeface="Britannic Bold" panose="020B0903060703020204" pitchFamily="34" charset="0"/>
              </a:rPr>
              <a:t>Quirihue. </a:t>
            </a:r>
            <a:endParaRPr lang="es-CL" sz="1200" b="0" dirty="0">
              <a:solidFill>
                <a:schemeClr val="tx1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913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9D31-A6E2-4C94-9E60-BD9C1645CE8F}" type="datetimeFigureOut">
              <a:rPr lang="es-CL" smtClean="0"/>
              <a:t>23-08-2021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9754-05E7-4453-B7CA-F0E858BDB8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6501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9D31-A6E2-4C94-9E60-BD9C1645CE8F}" type="datetimeFigureOut">
              <a:rPr lang="es-CL" smtClean="0"/>
              <a:t>23-08-2021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9754-05E7-4453-B7CA-F0E858BDB8F1}" type="slidenum">
              <a:rPr lang="es-CL" smtClean="0"/>
              <a:t>‹Nº›</a:t>
            </a:fld>
            <a:endParaRPr lang="es-C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08A61132-299A-485F-B1C8-D0BDFEC379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18457" cy="654254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6FC5E351-E685-48C1-BF34-C76BEEEA8146}"/>
              </a:ext>
            </a:extLst>
          </p:cNvPr>
          <p:cNvSpPr txBox="1"/>
          <p:nvPr userDrawn="1"/>
        </p:nvSpPr>
        <p:spPr>
          <a:xfrm>
            <a:off x="574765" y="86308"/>
            <a:ext cx="3252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0" dirty="0">
                <a:solidFill>
                  <a:schemeClr val="tx1"/>
                </a:solidFill>
                <a:latin typeface="Britannic Bold" panose="020B0903060703020204" pitchFamily="34" charset="0"/>
              </a:rPr>
              <a:t>Escuela El Llano. </a:t>
            </a:r>
          </a:p>
          <a:p>
            <a:r>
              <a:rPr lang="es-MX" sz="1200" b="0" dirty="0">
                <a:solidFill>
                  <a:schemeClr val="tx1"/>
                </a:solidFill>
                <a:latin typeface="Britannic Bold" panose="020B0903060703020204" pitchFamily="34" charset="0"/>
              </a:rPr>
              <a:t>Quirihue. </a:t>
            </a:r>
            <a:endParaRPr lang="es-CL" sz="1200" b="0" dirty="0">
              <a:solidFill>
                <a:schemeClr val="tx1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07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9D31-A6E2-4C94-9E60-BD9C1645CE8F}" type="datetimeFigureOut">
              <a:rPr lang="es-CL" smtClean="0"/>
              <a:t>23-08-2021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9754-05E7-4453-B7CA-F0E858BDB8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7256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9D31-A6E2-4C94-9E60-BD9C1645CE8F}" type="datetimeFigureOut">
              <a:rPr lang="es-CL" smtClean="0"/>
              <a:t>23-08-2021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9754-05E7-4453-B7CA-F0E858BDB8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9325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9D31-A6E2-4C94-9E60-BD9C1645CE8F}" type="datetimeFigureOut">
              <a:rPr lang="es-CL" smtClean="0"/>
              <a:t>23-08-2021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9754-05E7-4453-B7CA-F0E858BDB8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9187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9D31-A6E2-4C94-9E60-BD9C1645CE8F}" type="datetimeFigureOut">
              <a:rPr lang="es-CL" smtClean="0"/>
              <a:t>23-08-2021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9754-05E7-4453-B7CA-F0E858BDB8F1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3D0D5BB-A86C-4E0B-B9A2-265D6D30BD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18457" cy="65425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A08471B1-889F-4CF2-A3A8-E15FE250EE53}"/>
              </a:ext>
            </a:extLst>
          </p:cNvPr>
          <p:cNvSpPr txBox="1"/>
          <p:nvPr userDrawn="1"/>
        </p:nvSpPr>
        <p:spPr>
          <a:xfrm>
            <a:off x="574765" y="86308"/>
            <a:ext cx="3252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0" dirty="0">
                <a:solidFill>
                  <a:schemeClr val="tx1"/>
                </a:solidFill>
                <a:latin typeface="Britannic Bold" panose="020B0903060703020204" pitchFamily="34" charset="0"/>
              </a:rPr>
              <a:t>Escuela El Llano. </a:t>
            </a:r>
          </a:p>
          <a:p>
            <a:r>
              <a:rPr lang="es-MX" sz="1200" b="0" dirty="0">
                <a:solidFill>
                  <a:schemeClr val="tx1"/>
                </a:solidFill>
                <a:latin typeface="Britannic Bold" panose="020B0903060703020204" pitchFamily="34" charset="0"/>
              </a:rPr>
              <a:t>Quirihue. </a:t>
            </a:r>
            <a:endParaRPr lang="es-CL" sz="1200" b="0" dirty="0">
              <a:solidFill>
                <a:schemeClr val="tx1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6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9D31-A6E2-4C94-9E60-BD9C1645CE8F}" type="datetimeFigureOut">
              <a:rPr lang="es-CL" smtClean="0"/>
              <a:t>23-08-2021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9754-05E7-4453-B7CA-F0E858BDB8F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1542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19D31-A6E2-4C94-9E60-BD9C1645CE8F}" type="datetimeFigureOut">
              <a:rPr lang="es-CL" smtClean="0"/>
              <a:t>23-08-2021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9754-05E7-4453-B7CA-F0E858BDB8F1}" type="slidenum">
              <a:rPr lang="es-CL" smtClean="0"/>
              <a:t>‹Nº›</a:t>
            </a:fld>
            <a:endParaRPr lang="es-CL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n 9">
            <a:extLst>
              <a:ext uri="{FF2B5EF4-FFF2-40B4-BE49-F238E27FC236}">
                <a16:creationId xmlns:a16="http://schemas.microsoft.com/office/drawing/2014/main" id="{A83060A5-6D35-4AEC-B654-EC8B5299C7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18457" cy="654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113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F0919D31-A6E2-4C94-9E60-BD9C1645CE8F}" type="datetimeFigureOut">
              <a:rPr lang="es-CL" smtClean="0"/>
              <a:t>23-08-2021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15E9754-05E7-4453-B7CA-F0E858BDB8F1}" type="slidenum">
              <a:rPr lang="es-CL" smtClean="0"/>
              <a:t>‹Nº›</a:t>
            </a:fld>
            <a:endParaRPr lang="es-C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>
            <a:extLst>
              <a:ext uri="{FF2B5EF4-FFF2-40B4-BE49-F238E27FC236}">
                <a16:creationId xmlns:a16="http://schemas.microsoft.com/office/drawing/2014/main" id="{4F9FD135-1C9B-4CC4-94D5-C177942F840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18457" cy="654254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45DFFD3D-BE0B-43A8-8B51-31CFA957BF51}"/>
              </a:ext>
            </a:extLst>
          </p:cNvPr>
          <p:cNvSpPr txBox="1"/>
          <p:nvPr userDrawn="1"/>
        </p:nvSpPr>
        <p:spPr>
          <a:xfrm>
            <a:off x="574765" y="86308"/>
            <a:ext cx="3252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0" dirty="0">
                <a:solidFill>
                  <a:schemeClr val="tx1"/>
                </a:solidFill>
                <a:latin typeface="Britannic Bold" panose="020B0903060703020204" pitchFamily="34" charset="0"/>
              </a:rPr>
              <a:t>Escuela El Llano. </a:t>
            </a:r>
          </a:p>
          <a:p>
            <a:r>
              <a:rPr lang="es-MX" sz="1200" b="0" dirty="0">
                <a:solidFill>
                  <a:schemeClr val="tx1"/>
                </a:solidFill>
                <a:latin typeface="Britannic Bold" panose="020B0903060703020204" pitchFamily="34" charset="0"/>
              </a:rPr>
              <a:t>Quirihue. </a:t>
            </a:r>
            <a:endParaRPr lang="es-CL" sz="1200" b="0" dirty="0">
              <a:solidFill>
                <a:schemeClr val="tx1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519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0127EE-D935-4336-B18B-122A99F652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3997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es-MX" cap="none" dirty="0"/>
              <a:t>Evolución de la evaluación y sus implicancias para la práctica educativa</a:t>
            </a:r>
            <a:endParaRPr lang="es-CL" cap="non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16D386-BA8F-46FA-828D-F7B188339F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54977"/>
            <a:ext cx="9144000" cy="1655762"/>
          </a:xfrm>
        </p:spPr>
        <p:txBody>
          <a:bodyPr/>
          <a:lstStyle/>
          <a:p>
            <a:r>
              <a:rPr lang="es-MX" dirty="0"/>
              <a:t>Profesora María Cristina Chandía Irribarra. </a:t>
            </a:r>
          </a:p>
          <a:p>
            <a:r>
              <a:rPr lang="es-MX" dirty="0"/>
              <a:t>Escuela El Llano, Quirihue. </a:t>
            </a:r>
          </a:p>
          <a:p>
            <a:r>
              <a:rPr lang="es-MX" dirty="0"/>
              <a:t>Agosto, 2021.</a:t>
            </a:r>
          </a:p>
        </p:txBody>
      </p:sp>
    </p:spTree>
    <p:extLst>
      <p:ext uri="{BB962C8B-B14F-4D97-AF65-F5344CB8AC3E}">
        <p14:creationId xmlns:p14="http://schemas.microsoft.com/office/powerpoint/2010/main" val="1562257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059147-A54F-4BD2-84CE-8534D11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cap="none" dirty="0"/>
              <a:t>Principios de la evaluación en el aula</a:t>
            </a:r>
            <a:endParaRPr lang="es-CL" cap="non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C275CB-702D-43B1-ACEF-0B28FD436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238" y="1953491"/>
            <a:ext cx="11154017" cy="4023360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es-MX" dirty="0"/>
              <a:t>Poner en práctica lo aprendido en situaciones que muestren la relevancia o utilidad de ese aprendizaje.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es-MX" dirty="0"/>
              <a:t>No toda evaluación debe conducir a una calificación.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es-MX" dirty="0"/>
              <a:t>Se debe calificar solamente aquello que las y los estudiantes efectivamente han tenido la oportunidad de aprender mediante las experiencias de aprendizaje.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es-MX" dirty="0"/>
              <a:t>Diversificar tanto las experiencias de aprendizaje como las formas en que se evalúan los objetivos de aprendizaje.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38750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059147-A54F-4BD2-84CE-8534D11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cap="none" dirty="0"/>
              <a:t>Principios de la evaluación en el aula</a:t>
            </a:r>
            <a:endParaRPr lang="es-CL" cap="non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C275CB-702D-43B1-ACEF-0B28FD436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238" y="1953491"/>
            <a:ext cx="11154017" cy="402336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9"/>
            </a:pPr>
            <a:r>
              <a:rPr lang="es-MX" dirty="0"/>
              <a:t> El estudiante tenga una participación activa en los procesos de evaluación.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9"/>
            </a:pPr>
            <a:r>
              <a:rPr lang="es-MX" dirty="0"/>
              <a:t> Las planificaciones y las oportunidades de aprendizaje que estas contemplan deben considerar espacios para evaluar formativamente.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 startAt="9"/>
            </a:pPr>
            <a:r>
              <a:rPr lang="es-MX" dirty="0"/>
              <a:t>La evidencia de los aprendizajes de los y la estudiantes que se recoja, debe usarse para analizar continuamente, y ajustar, cuando se considere necesario.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78821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059147-A54F-4BD2-84CE-8534D11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cap="none" dirty="0"/>
              <a:t>Principios de la evaluación en el aula</a:t>
            </a:r>
            <a:endParaRPr lang="es-CL" cap="non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C275CB-702D-43B1-ACEF-0B28FD436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238" y="1953491"/>
            <a:ext cx="11154017" cy="1648691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 startAt="12"/>
            </a:pPr>
            <a:r>
              <a:rPr lang="es-MX" dirty="0"/>
              <a:t>Las evaluaciones deben representar de la forma más precisa posible los aprendizajes y sostener de forma consistente esas interpretaciones evaluativas.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85475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496815-689E-45A0-9B68-6AEFD058B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481586"/>
            <a:ext cx="9720072" cy="1499616"/>
          </a:xfrm>
        </p:spPr>
        <p:txBody>
          <a:bodyPr/>
          <a:lstStyle/>
          <a:p>
            <a:pPr algn="ctr"/>
            <a:r>
              <a:rPr lang="es-MX" cap="none" dirty="0"/>
              <a:t>Finalmente ¿qué es la evaluación?</a:t>
            </a:r>
            <a:endParaRPr lang="es-CL" cap="non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EAA496-91EA-4D40-AC93-95BE5854A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726" y="1981202"/>
            <a:ext cx="10475146" cy="4544290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La evaluación es una herramienta central en el logro de los objetivos de aprendizaje, ya que permite al docente y a las y los estudiantes ir evidenciando el avance en sus trayectorias de aprendizaje, reflexionar sobre ellas y ajustar los procesos pedagógicos según la información obtenida.</a:t>
            </a:r>
          </a:p>
          <a:p>
            <a:pPr algn="just"/>
            <a:endParaRPr lang="es-MX" dirty="0"/>
          </a:p>
          <a:p>
            <a:pPr algn="just"/>
            <a:r>
              <a:rPr lang="es-MX" dirty="0"/>
              <a:t>…es necesario comprender la evaluación como algo que se realiza mientras ocurre la enseñanza, de modo de tener evidencia para ajustar o </a:t>
            </a:r>
            <a:r>
              <a:rPr lang="es-MX" dirty="0" err="1"/>
              <a:t>re-direccionar</a:t>
            </a:r>
            <a:r>
              <a:rPr lang="es-MX" dirty="0"/>
              <a:t> algunas de las prácticas y apoyar el progreso de los aprendizajes.</a:t>
            </a:r>
          </a:p>
          <a:p>
            <a:pPr algn="just"/>
            <a:endParaRPr lang="es-MX" dirty="0">
              <a:highlight>
                <a:srgbClr val="FFFF00"/>
              </a:highlight>
            </a:endParaRPr>
          </a:p>
          <a:p>
            <a:pPr algn="r"/>
            <a:r>
              <a:rPr lang="es-MX" dirty="0"/>
              <a:t>MINEDUC, (2018) Política para el fortalecimiento de la evaluación en el aula.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19895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B9285C-63F0-4D88-BAE8-9082B791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273" y="159050"/>
            <a:ext cx="9720072" cy="1499616"/>
          </a:xfrm>
        </p:spPr>
        <p:txBody>
          <a:bodyPr/>
          <a:lstStyle/>
          <a:p>
            <a:pPr algn="ctr"/>
            <a:r>
              <a:rPr lang="es-MX" cap="none" dirty="0"/>
              <a:t>¿qué es la evaluación?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88BFAA-F901-4658-9FB2-5AD722422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219" y="1658666"/>
            <a:ext cx="11375690" cy="469004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2400" dirty="0"/>
              <a:t>La evaluación es entendida actualmente en un sentido amplio que la convierte en un proceso de varios pasos: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MX" sz="2400" dirty="0"/>
              <a:t>Compilación sistemática de información sobre el desempeño de los estudiantes.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MX" sz="2400" dirty="0"/>
              <a:t>Emitir un juicio de valor que determine los progresos y carencias que el trabajo del estudiante presenta.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CL" sz="2400" dirty="0"/>
              <a:t>Tomar medidas que faciliten la mejora del aprendizaje (retroalimentación). </a:t>
            </a:r>
            <a:endParaRPr lang="es-MX" sz="2400" dirty="0"/>
          </a:p>
          <a:p>
            <a:pPr marL="0" indent="0" algn="r">
              <a:lnSpc>
                <a:spcPct val="150000"/>
              </a:lnSpc>
              <a:buNone/>
            </a:pPr>
            <a:r>
              <a:rPr lang="es-MX" sz="2400" dirty="0"/>
              <a:t>Martínez Luis (2016) Más allá de la calificación. 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856803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2CA16D-F53F-4CAC-A80E-A3CAFBD11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cap="none" dirty="0"/>
              <a:t>¿qué es la evaluación?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20AE81-FA1B-4194-A98A-4FEA9CDCF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2400" dirty="0"/>
              <a:t>Un proceso sistemático de indagación y comprensión de la realidad educativa que pretende la emisión de un juicio de valor sobre la misma, orientando a la toma de decisiones y a la mejora. </a:t>
            </a:r>
          </a:p>
          <a:p>
            <a:pPr algn="just">
              <a:lnSpc>
                <a:spcPct val="150000"/>
              </a:lnSpc>
            </a:pPr>
            <a:endParaRPr lang="es-MX" sz="2400" dirty="0"/>
          </a:p>
          <a:p>
            <a:pPr algn="r">
              <a:lnSpc>
                <a:spcPct val="150000"/>
              </a:lnSpc>
            </a:pPr>
            <a:r>
              <a:rPr lang="es-MX" sz="2400" dirty="0"/>
              <a:t>Jornet (2009) La evaluación de los aprendizajes universitarios. 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881411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2CA16D-F53F-4CAC-A80E-A3CAFBD11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cap="none" dirty="0"/>
              <a:t>¿qué es la evaluación?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20AE81-FA1B-4194-A98A-4FEA9CDCF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2400" dirty="0"/>
              <a:t>… la evaluación como una herramienta que se encuentra al servicio de los aprendizajes. </a:t>
            </a:r>
          </a:p>
          <a:p>
            <a:pPr algn="just">
              <a:lnSpc>
                <a:spcPct val="150000"/>
              </a:lnSpc>
            </a:pPr>
            <a:endParaRPr lang="es-MX" sz="2400" dirty="0"/>
          </a:p>
          <a:p>
            <a:pPr algn="r">
              <a:lnSpc>
                <a:spcPct val="150000"/>
              </a:lnSpc>
            </a:pPr>
            <a:r>
              <a:rPr lang="es-MX" sz="1600" dirty="0"/>
              <a:t>MINEDUC, (2017) Guía de uso: evaluación formativa. Evaluando clase a clase para mejorar el aprendizaje. 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1448740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2CA16D-F53F-4CAC-A80E-A3CAFBD11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cap="none" dirty="0"/>
              <a:t>¿qué es la evaluación?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20AE81-FA1B-4194-A98A-4FEA9CDCF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2400" dirty="0"/>
              <a:t>La evaluación se concibe como un conjunto de prácticas pedagógicas que fomentan la reflexión en torno al aprendizaje y la enseñanza, y facilitan a docentes la toma de decisiones para mejorar. </a:t>
            </a:r>
          </a:p>
          <a:p>
            <a:pPr algn="r">
              <a:lnSpc>
                <a:spcPct val="150000"/>
              </a:lnSpc>
            </a:pPr>
            <a:r>
              <a:rPr lang="es-MX" sz="2400" dirty="0"/>
              <a:t>MINEDUC, (2017) Evaluación formativa en el aula.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6287065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2CA16D-F53F-4CAC-A80E-A3CAFBD11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cap="none" dirty="0"/>
              <a:t>¿qué es la evaluación?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20AE81-FA1B-4194-A98A-4FEA9CDCF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2400" dirty="0"/>
              <a:t>Conjunto de acciones lideradas por los profesionales de la educación para que tanto ellos como los alumnos puedan obtener e interpretar la información sobre el aprendizaje, con el objetivo de adoptar decisiones que permitan promover el progreso del aprendizaje y retroalimentar los procesos de enseñanza.</a:t>
            </a:r>
          </a:p>
          <a:p>
            <a:pPr algn="r">
              <a:lnSpc>
                <a:spcPct val="150000"/>
              </a:lnSpc>
            </a:pPr>
            <a:r>
              <a:rPr lang="es-MX" sz="2400" dirty="0"/>
              <a:t>MINEDUC, (2018) Decreto N° 67 de evaluación. 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2786128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351E2D-854E-4B86-BFEA-9F67E9F26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cap="none" dirty="0"/>
              <a:t>Bibliografía</a:t>
            </a:r>
            <a:r>
              <a:rPr lang="es-MX" dirty="0"/>
              <a:t> 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37AEA7-6406-4FFA-8C3D-AB6B21F03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dirty="0"/>
              <a:t>MINEDUC, (2018) Política para el fortalecimiento de la evaluación en el aula.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dirty="0"/>
              <a:t>Martínez Luis (2016) Más allá de la calificación.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dirty="0"/>
              <a:t>MINEDUC, (2017) Guía de uso: evaluación formativa. Evaluando clase a clase para mejorar el aprendizaje.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dirty="0"/>
              <a:t>Apuntes de Diploma en evaluación para el aprendizaje (2018) Universidad de Concepción. </a:t>
            </a:r>
          </a:p>
          <a:p>
            <a:endParaRPr lang="es-MX" dirty="0"/>
          </a:p>
          <a:p>
            <a:endParaRPr lang="es-MX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14581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922DA5-6D3F-46D3-86DD-650A168FF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¿</a:t>
            </a:r>
            <a:r>
              <a:rPr lang="es-MX" cap="none" dirty="0"/>
              <a:t>Qué lograremos</a:t>
            </a:r>
            <a:r>
              <a:rPr lang="es-MX" dirty="0"/>
              <a:t>?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EC0523-2C69-40B6-97AA-C521D3B89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400" dirty="0"/>
              <a:t>Comprender la evolución que ha tenido la evaluación y sus implicancias para nuestro quehacer docente.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MX" sz="2400" dirty="0"/>
              <a:t>Comprender el concepto de evaluación. 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72972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FC8EDB-2E6E-4C96-8BC1-097DCD1CE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8201" y="2679192"/>
            <a:ext cx="9720072" cy="1499616"/>
          </a:xfrm>
        </p:spPr>
        <p:txBody>
          <a:bodyPr/>
          <a:lstStyle/>
          <a:p>
            <a:pPr algn="ctr"/>
            <a:r>
              <a:rPr lang="es-MX" cap="none" dirty="0"/>
              <a:t>¿Qué entendemos por evaluación?</a:t>
            </a:r>
            <a:endParaRPr lang="es-CL" cap="none" dirty="0"/>
          </a:p>
        </p:txBody>
      </p:sp>
    </p:spTree>
    <p:extLst>
      <p:ext uri="{BB962C8B-B14F-4D97-AF65-F5344CB8AC3E}">
        <p14:creationId xmlns:p14="http://schemas.microsoft.com/office/powerpoint/2010/main" val="3114924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932394-D832-4259-BA6A-3491E8A42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cap="none" dirty="0"/>
              <a:t>Evolución de la evaluación</a:t>
            </a:r>
            <a:endParaRPr lang="es-CL" cap="none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B6FF240-A0B5-4EBA-9178-2BFC720007D7}"/>
              </a:ext>
            </a:extLst>
          </p:cNvPr>
          <p:cNvSpPr txBox="1"/>
          <p:nvPr/>
        </p:nvSpPr>
        <p:spPr>
          <a:xfrm>
            <a:off x="728870" y="1956639"/>
            <a:ext cx="4717774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Paradigma tradicional de la evaluación</a:t>
            </a:r>
            <a:r>
              <a:rPr lang="es-MX" dirty="0"/>
              <a:t>.</a:t>
            </a:r>
            <a:endParaRPr lang="es-C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5F5731C-20A0-4A3D-9545-F5A48BE15A63}"/>
              </a:ext>
            </a:extLst>
          </p:cNvPr>
          <p:cNvSpPr txBox="1"/>
          <p:nvPr/>
        </p:nvSpPr>
        <p:spPr>
          <a:xfrm>
            <a:off x="6450098" y="1956638"/>
            <a:ext cx="4717774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Paradigma Constructivista de la evaluación.</a:t>
            </a:r>
            <a:endParaRPr lang="es-CL" sz="2400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8EC93849-B967-47B7-971E-E56C176A350A}"/>
              </a:ext>
            </a:extLst>
          </p:cNvPr>
          <p:cNvSpPr/>
          <p:nvPr/>
        </p:nvSpPr>
        <p:spPr>
          <a:xfrm>
            <a:off x="1338470" y="3087756"/>
            <a:ext cx="3087755" cy="2743201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Se orienta en la </a:t>
            </a:r>
            <a:r>
              <a:rPr lang="es-MX" sz="2400" b="1" dirty="0">
                <a:solidFill>
                  <a:schemeClr val="tx1"/>
                </a:solidFill>
              </a:rPr>
              <a:t>evaluación del aprendizaje. </a:t>
            </a:r>
            <a:endParaRPr lang="es-CL" sz="2400" b="1" dirty="0">
              <a:solidFill>
                <a:schemeClr val="tx1"/>
              </a:solidFill>
            </a:endParaRP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1FEC1DEC-5672-4C8E-9DCE-C370327C1568}"/>
              </a:ext>
            </a:extLst>
          </p:cNvPr>
          <p:cNvSpPr/>
          <p:nvPr/>
        </p:nvSpPr>
        <p:spPr>
          <a:xfrm>
            <a:off x="7563076" y="3087755"/>
            <a:ext cx="3087755" cy="2743201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Se orienta en la </a:t>
            </a:r>
            <a:r>
              <a:rPr lang="es-MX" sz="2400" b="1" dirty="0">
                <a:solidFill>
                  <a:schemeClr val="tx1"/>
                </a:solidFill>
              </a:rPr>
              <a:t>evaluación para el aprendizaje. </a:t>
            </a:r>
            <a:endParaRPr lang="es-CL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160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932394-D832-4259-BA6A-3491E8A42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872" y="198564"/>
            <a:ext cx="9720072" cy="1059451"/>
          </a:xfrm>
        </p:spPr>
        <p:txBody>
          <a:bodyPr/>
          <a:lstStyle/>
          <a:p>
            <a:pPr algn="ctr"/>
            <a:r>
              <a:rPr lang="es-MX" cap="none" dirty="0"/>
              <a:t>Comparando paradigmas evaluativas</a:t>
            </a:r>
            <a:endParaRPr lang="es-CL" cap="none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3A3CC0C-9179-416D-A9E0-FE1116A61829}"/>
              </a:ext>
            </a:extLst>
          </p:cNvPr>
          <p:cNvSpPr txBox="1"/>
          <p:nvPr/>
        </p:nvSpPr>
        <p:spPr>
          <a:xfrm>
            <a:off x="623451" y="2115562"/>
            <a:ext cx="3241963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¿Qué evalúa?</a:t>
            </a: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A03257F-02C0-4D56-BA45-3720C765D482}"/>
              </a:ext>
            </a:extLst>
          </p:cNvPr>
          <p:cNvSpPr txBox="1"/>
          <p:nvPr/>
        </p:nvSpPr>
        <p:spPr>
          <a:xfrm>
            <a:off x="623451" y="3274887"/>
            <a:ext cx="3241963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¿Quién evalúa?</a:t>
            </a: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F652689-5866-44D5-B8D2-925E5660A87A}"/>
              </a:ext>
            </a:extLst>
          </p:cNvPr>
          <p:cNvSpPr txBox="1"/>
          <p:nvPr/>
        </p:nvSpPr>
        <p:spPr>
          <a:xfrm>
            <a:off x="623452" y="4725468"/>
            <a:ext cx="3241963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¿Por qué y para qué evalúa?</a:t>
            </a: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10BFA09-7BBC-4856-92A2-A788DC1C2521}"/>
              </a:ext>
            </a:extLst>
          </p:cNvPr>
          <p:cNvSpPr txBox="1"/>
          <p:nvPr/>
        </p:nvSpPr>
        <p:spPr>
          <a:xfrm>
            <a:off x="4350327" y="1246200"/>
            <a:ext cx="3241963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Paradigma tradicional. </a:t>
            </a: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F7E6F26-3383-4C4F-A721-195C710838AD}"/>
              </a:ext>
            </a:extLst>
          </p:cNvPr>
          <p:cNvSpPr txBox="1"/>
          <p:nvPr/>
        </p:nvSpPr>
        <p:spPr>
          <a:xfrm>
            <a:off x="8106018" y="1246201"/>
            <a:ext cx="3462529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Paradigma Constructivista. </a:t>
            </a: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80B359F-D4EB-4B53-84C7-D86670A85D2E}"/>
              </a:ext>
            </a:extLst>
          </p:cNvPr>
          <p:cNvSpPr txBox="1"/>
          <p:nvPr/>
        </p:nvSpPr>
        <p:spPr>
          <a:xfrm>
            <a:off x="4350325" y="2133911"/>
            <a:ext cx="3241963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Conocimientos. </a:t>
            </a: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F71C22B1-4D5C-4FA5-BF00-67084CCC28A4}"/>
              </a:ext>
            </a:extLst>
          </p:cNvPr>
          <p:cNvSpPr txBox="1"/>
          <p:nvPr/>
        </p:nvSpPr>
        <p:spPr>
          <a:xfrm>
            <a:off x="4350327" y="4725468"/>
            <a:ext cx="3241963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Para calificar, medir, seleccionar, promover. </a:t>
            </a: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957200B-BC9A-4FDD-9199-E43E1B88739F}"/>
              </a:ext>
            </a:extLst>
          </p:cNvPr>
          <p:cNvSpPr txBox="1"/>
          <p:nvPr/>
        </p:nvSpPr>
        <p:spPr>
          <a:xfrm>
            <a:off x="4350326" y="3264887"/>
            <a:ext cx="3241963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Profesor. </a:t>
            </a: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E69ADB8-75F0-4BBD-BCD5-FACACCBBD1FE}"/>
              </a:ext>
            </a:extLst>
          </p:cNvPr>
          <p:cNvSpPr txBox="1"/>
          <p:nvPr/>
        </p:nvSpPr>
        <p:spPr>
          <a:xfrm>
            <a:off x="8077199" y="2133911"/>
            <a:ext cx="3462529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C – H – A. </a:t>
            </a: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41465DD-B63A-4F70-AF26-CF1100B9D66C}"/>
              </a:ext>
            </a:extLst>
          </p:cNvPr>
          <p:cNvSpPr txBox="1"/>
          <p:nvPr/>
        </p:nvSpPr>
        <p:spPr>
          <a:xfrm>
            <a:off x="8077199" y="3274887"/>
            <a:ext cx="3462529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Profesor - estudiante. </a:t>
            </a: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BD12FB54-4427-42CA-9CCD-75486532C5B2}"/>
              </a:ext>
            </a:extLst>
          </p:cNvPr>
          <p:cNvSpPr txBox="1"/>
          <p:nvPr/>
        </p:nvSpPr>
        <p:spPr>
          <a:xfrm>
            <a:off x="8077199" y="4725468"/>
            <a:ext cx="3462529" cy="193899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Para conocer debilidades y fortalezas,  tomar decisiones para la mejora (monitorear, retroalimentar). </a:t>
            </a:r>
            <a:endParaRPr lang="es-C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94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932394-D832-4259-BA6A-3491E8A42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872" y="198564"/>
            <a:ext cx="9720072" cy="1059451"/>
          </a:xfrm>
        </p:spPr>
        <p:txBody>
          <a:bodyPr/>
          <a:lstStyle/>
          <a:p>
            <a:pPr algn="ctr"/>
            <a:r>
              <a:rPr lang="es-MX" cap="none" dirty="0"/>
              <a:t>Comparando paradigmas evaluativas</a:t>
            </a:r>
            <a:endParaRPr lang="es-CL" cap="none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830AB0E-FA34-4AD1-A99E-7F49F6DFEEB9}"/>
              </a:ext>
            </a:extLst>
          </p:cNvPr>
          <p:cNvSpPr txBox="1"/>
          <p:nvPr/>
        </p:nvSpPr>
        <p:spPr>
          <a:xfrm>
            <a:off x="652272" y="2429624"/>
            <a:ext cx="3241963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¿Cuándo evaluar?</a:t>
            </a: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5A5902E-96C2-4DE4-A432-08EEE928E3E1}"/>
              </a:ext>
            </a:extLst>
          </p:cNvPr>
          <p:cNvSpPr txBox="1"/>
          <p:nvPr/>
        </p:nvSpPr>
        <p:spPr>
          <a:xfrm>
            <a:off x="623454" y="3796614"/>
            <a:ext cx="3241963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¿Cómo evaluar?</a:t>
            </a: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10BFA09-7BBC-4856-92A2-A788DC1C2521}"/>
              </a:ext>
            </a:extLst>
          </p:cNvPr>
          <p:cNvSpPr txBox="1"/>
          <p:nvPr/>
        </p:nvSpPr>
        <p:spPr>
          <a:xfrm>
            <a:off x="4350324" y="1469834"/>
            <a:ext cx="3241963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Paradigma tradicional. </a:t>
            </a: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F7E6F26-3383-4C4F-A721-195C710838AD}"/>
              </a:ext>
            </a:extLst>
          </p:cNvPr>
          <p:cNvSpPr txBox="1"/>
          <p:nvPr/>
        </p:nvSpPr>
        <p:spPr>
          <a:xfrm>
            <a:off x="8048377" y="1469833"/>
            <a:ext cx="3462529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Paradigma Constructivista. </a:t>
            </a: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F71C22B1-4D5C-4FA5-BF00-67084CCC28A4}"/>
              </a:ext>
            </a:extLst>
          </p:cNvPr>
          <p:cNvSpPr txBox="1"/>
          <p:nvPr/>
        </p:nvSpPr>
        <p:spPr>
          <a:xfrm>
            <a:off x="4350326" y="3801638"/>
            <a:ext cx="3241963" cy="12003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Homogéneos instrumentos de evaluación. </a:t>
            </a: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957200B-BC9A-4FDD-9199-E43E1B88739F}"/>
              </a:ext>
            </a:extLst>
          </p:cNvPr>
          <p:cNvSpPr txBox="1"/>
          <p:nvPr/>
        </p:nvSpPr>
        <p:spPr>
          <a:xfrm>
            <a:off x="4350325" y="2453253"/>
            <a:ext cx="3241963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Al termino de la unidad. </a:t>
            </a: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41465DD-B63A-4F70-AF26-CF1100B9D66C}"/>
              </a:ext>
            </a:extLst>
          </p:cNvPr>
          <p:cNvSpPr txBox="1"/>
          <p:nvPr/>
        </p:nvSpPr>
        <p:spPr>
          <a:xfrm>
            <a:off x="8048378" y="2429625"/>
            <a:ext cx="3462529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Antes – durante –después. </a:t>
            </a: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BD12FB54-4427-42CA-9CCD-75486532C5B2}"/>
              </a:ext>
            </a:extLst>
          </p:cNvPr>
          <p:cNvSpPr txBox="1"/>
          <p:nvPr/>
        </p:nvSpPr>
        <p:spPr>
          <a:xfrm>
            <a:off x="8106018" y="3806662"/>
            <a:ext cx="3462529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Diversificación de la evaluación. </a:t>
            </a:r>
            <a:endParaRPr lang="es-C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19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5" grpId="0" animBg="1"/>
      <p:bldP spid="16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2A4F2E-EFCE-4195-8218-443D0B9E6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cap="none" dirty="0"/>
              <a:t>Reflexionemos…</a:t>
            </a:r>
            <a:endParaRPr lang="es-CL" cap="non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0D7E1D-D92C-46C7-8646-84D6FB1D2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56509"/>
            <a:ext cx="10682963" cy="4452851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¿Hacia dónde se inclina más la modalidad de evaluación que llevamos a cabo? ¿se inclina más hacia un paradigma tradicional o constructivista? ¿Por qué?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¿Incorpora la tridimensionalidad en la evaluación? ¿Cómo?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¿Doy a los estudiantes oportunidades para que evalúen sus aprendizaje?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¿Para qué evalúo? ¿Cuándo evalúo? ¿Cómo evalúo?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¿Qué fortalezas he detectado de mis practica evaluativa? ¿Qué aspectos debo mejorar?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endParaRPr lang="es-MX" dirty="0"/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endParaRPr lang="es-MX" dirty="0"/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endParaRPr lang="es-MX" dirty="0"/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endParaRPr lang="es-MX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70781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CFE7B4-50C4-460C-8095-76366C1A4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cap="none" dirty="0"/>
              <a:t>Política para el fortalecimiento de la evaluación en aula</a:t>
            </a:r>
            <a:endParaRPr lang="es-CL" cap="none" dirty="0"/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142264F6-6AA6-44A8-B4BB-CDBF1EA387D5}"/>
              </a:ext>
            </a:extLst>
          </p:cNvPr>
          <p:cNvSpPr/>
          <p:nvPr/>
        </p:nvSpPr>
        <p:spPr>
          <a:xfrm>
            <a:off x="1024128" y="2632365"/>
            <a:ext cx="4697799" cy="2535381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Un mayor uso formativo de la evaluación, incorporándola cada vez más a los procesos de enseñanza-aprendizaje. </a:t>
            </a: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45FDA206-9BEF-4688-9AF8-81382C46CB5C}"/>
              </a:ext>
            </a:extLst>
          </p:cNvPr>
          <p:cNvSpPr/>
          <p:nvPr/>
        </p:nvSpPr>
        <p:spPr>
          <a:xfrm>
            <a:off x="6351201" y="2632364"/>
            <a:ext cx="4697799" cy="253538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La realización de una mejor evaluación sumativa, tanto en la calidad de su diseño como en su uso para fomentar la motivación y promover aprendizajes. </a:t>
            </a:r>
            <a:endParaRPr lang="es-C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71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059147-A54F-4BD2-84CE-8534D11D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cap="none" dirty="0"/>
              <a:t>Principios de la evaluación en el aula</a:t>
            </a:r>
            <a:endParaRPr lang="es-CL" cap="non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C275CB-702D-43B1-ACEF-0B28FD436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238" y="1953491"/>
            <a:ext cx="11154017" cy="402336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Lo que se evalúa debe ser qué y cómo los y las </a:t>
            </a:r>
            <a:r>
              <a:rPr lang="es-MX"/>
              <a:t>estudiantes están </a:t>
            </a:r>
            <a:r>
              <a:rPr lang="es-MX" dirty="0"/>
              <a:t>aprendiendo: conocimientos, habilidades y actitudes.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Tanto el o la docente como los y las estudiantes deben tener claridad, desde el comienzo del proceso de aprendizaje, respecto de qué es lo que se espera que aprendan.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Considerar la retroalimentación como parte fundamental de cada proceso evaluativo.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MX" dirty="0"/>
              <a:t>Propender a que los y las estudiantes se motiven a seguir aprendiendo.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908155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310</TotalTime>
  <Words>1045</Words>
  <Application>Microsoft Office PowerPoint</Application>
  <PresentationFormat>Panorámica</PresentationFormat>
  <Paragraphs>94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5" baseType="lpstr">
      <vt:lpstr>Britannic Bold</vt:lpstr>
      <vt:lpstr>Tw Cen MT</vt:lpstr>
      <vt:lpstr>Tw Cen MT Condensed</vt:lpstr>
      <vt:lpstr>Wingdings</vt:lpstr>
      <vt:lpstr>Wingdings 3</vt:lpstr>
      <vt:lpstr>Integral</vt:lpstr>
      <vt:lpstr>Evolución de la evaluación y sus implicancias para la práctica educativa</vt:lpstr>
      <vt:lpstr>¿Qué lograremos?</vt:lpstr>
      <vt:lpstr>¿Qué entendemos por evaluación?</vt:lpstr>
      <vt:lpstr>Evolución de la evaluación</vt:lpstr>
      <vt:lpstr>Comparando paradigmas evaluativas</vt:lpstr>
      <vt:lpstr>Comparando paradigmas evaluativas</vt:lpstr>
      <vt:lpstr>Reflexionemos…</vt:lpstr>
      <vt:lpstr>Política para el fortalecimiento de la evaluación en aula</vt:lpstr>
      <vt:lpstr>Principios de la evaluación en el aula</vt:lpstr>
      <vt:lpstr>Principios de la evaluación en el aula</vt:lpstr>
      <vt:lpstr>Principios de la evaluación en el aula</vt:lpstr>
      <vt:lpstr>Principios de la evaluación en el aula</vt:lpstr>
      <vt:lpstr>Finalmente ¿qué es la evaluación?</vt:lpstr>
      <vt:lpstr>¿qué es la evaluación?</vt:lpstr>
      <vt:lpstr>¿qué es la evaluación?</vt:lpstr>
      <vt:lpstr>¿qué es la evaluación?</vt:lpstr>
      <vt:lpstr>¿qué es la evaluación?</vt:lpstr>
      <vt:lpstr>¿qué es la evaluación?</vt:lpstr>
      <vt:lpstr>Bibliografía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Evolución de la evaluación y sus implicancias para la práctica educativa</dc:title>
  <dc:creator>María Cristina Chandía Irribarra</dc:creator>
  <cp:lastModifiedBy>María Cristina Chandía Irribarra</cp:lastModifiedBy>
  <cp:revision>16</cp:revision>
  <dcterms:created xsi:type="dcterms:W3CDTF">2021-08-02T00:31:09Z</dcterms:created>
  <dcterms:modified xsi:type="dcterms:W3CDTF">2021-08-23T22:09:54Z</dcterms:modified>
</cp:coreProperties>
</file>