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5" r:id="rId10"/>
    <p:sldId id="263" r:id="rId11"/>
    <p:sldId id="264" r:id="rId12"/>
    <p:sldId id="266" r:id="rId13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2EE4BA-4CC4-4C2D-A175-A01DAD7DC4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D7BEB7D-0C69-47E5-8120-739BBD87E4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66F950C-4891-42A5-839A-AF7870710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6329C-D127-4A10-8D44-A02FC44908DD}" type="datetimeFigureOut">
              <a:rPr lang="es-CL" smtClean="0"/>
              <a:t>16-01-2024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4623810-416E-4243-B320-1591CA898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32947BD-FEBE-4040-86A2-CD2FD551E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20F9-DC66-4062-BA25-BBD9192D2E6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86399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A72079-1A84-4656-90AE-22531C3E7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C1861EA-708C-4B65-96D1-FE8C9FA7D0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D4E9AC5-E752-4356-8F28-6D6E816CA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6329C-D127-4A10-8D44-A02FC44908DD}" type="datetimeFigureOut">
              <a:rPr lang="es-CL" smtClean="0"/>
              <a:t>16-01-2024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600ECF-C04E-4FAF-9FD8-FE91C42BE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C5D3A6A-3A64-49F4-9C66-EF1763208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20F9-DC66-4062-BA25-BBD9192D2E6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86577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13122BB-F1F8-4DDF-ACC4-E496A135CB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2391129-91DB-4D61-975A-2C326B350A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1A7CE6-88D0-4ACC-A2B3-332487AE1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6329C-D127-4A10-8D44-A02FC44908DD}" type="datetimeFigureOut">
              <a:rPr lang="es-CL" smtClean="0"/>
              <a:t>16-01-2024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C1FD8E3-DF0A-47AF-88FD-844009247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679666-1B0E-48C2-8499-530D45041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20F9-DC66-4062-BA25-BBD9192D2E6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97071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C70B2A-EB90-4E84-BA78-C2DDCA041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02B5EE5-3664-4BC2-8C1C-F1734BD14F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E68E44C-EF0B-4A92-A149-70735FC43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6329C-D127-4A10-8D44-A02FC44908DD}" type="datetimeFigureOut">
              <a:rPr lang="es-CL" smtClean="0"/>
              <a:t>16-01-2024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CAA7276-460C-4CEC-B075-F4444EDA2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4CF083E-3DFA-4C29-8728-5403A23BE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20F9-DC66-4062-BA25-BBD9192D2E6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1461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7497E2-11A1-4D29-AB65-C46206768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A1E46E8-FED3-4E69-8758-D7E0E36F75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BEF48F1-7CAB-4FC3-A79B-C8E576916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6329C-D127-4A10-8D44-A02FC44908DD}" type="datetimeFigureOut">
              <a:rPr lang="es-CL" smtClean="0"/>
              <a:t>16-01-2024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9F4508B-1E47-4CFE-A0EC-54B180A1E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DA41380-DF12-446E-B0D3-02DE4E9EA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20F9-DC66-4062-BA25-BBD9192D2E6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72430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0F6D36-7BB2-48B3-8A01-BED239321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15404B5-F20E-4C22-ADD1-B92AED2C73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6D413E3-38A8-4EAC-91B8-1483A14511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C2DF14F-E8CD-4B46-8B64-3D682FCAE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6329C-D127-4A10-8D44-A02FC44908DD}" type="datetimeFigureOut">
              <a:rPr lang="es-CL" smtClean="0"/>
              <a:t>16-01-2024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2B88E48-A3FF-4CC8-93B9-4D6F0CECB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A55802-370C-495F-9122-A329F2F61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20F9-DC66-4062-BA25-BBD9192D2E6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3121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EA2794-1727-4492-BEEB-7BE9FAAFB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3759680-EF8B-4B69-8211-72391A1A1C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6EA6E11-F5B2-450F-821E-E4219EA407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3EED789-362F-49DE-83FE-E3E55FAC14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4B52D24-4F10-4060-AE14-541C9BDE09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3719868-9BB9-41F3-AA20-A167A6F80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6329C-D127-4A10-8D44-A02FC44908DD}" type="datetimeFigureOut">
              <a:rPr lang="es-CL" smtClean="0"/>
              <a:t>16-01-2024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908F138-E744-4B1F-ADBD-AC8C62CE2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8F09F79-765F-4CBE-A61F-39E08713E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20F9-DC66-4062-BA25-BBD9192D2E6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66373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435A3A-8964-42E6-9CBF-03FA35CA8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D78C1C7-7468-4FBD-9266-B4B7E24A3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6329C-D127-4A10-8D44-A02FC44908DD}" type="datetimeFigureOut">
              <a:rPr lang="es-CL" smtClean="0"/>
              <a:t>16-01-2024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3DF10ED-5149-4B97-B6A8-13C46E992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E5247AB-F45A-42C2-8E47-FD26AF36F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20F9-DC66-4062-BA25-BBD9192D2E6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26202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716E13A-02C8-47EC-9CA1-790B61687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6329C-D127-4A10-8D44-A02FC44908DD}" type="datetimeFigureOut">
              <a:rPr lang="es-CL" smtClean="0"/>
              <a:t>16-01-2024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03D99F9-38D8-4E5C-A2A1-318832A10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FC387ED-A4FA-46B8-A237-7D111884D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20F9-DC66-4062-BA25-BBD9192D2E6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5888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A8B5AF-E762-4D64-B4C8-83822D2F2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73547C3-466A-4F16-AECD-911E0F286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8CC9F1F-5E43-4C2A-865C-E076CEC89D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A5F7A50-1B2E-4721-8BFC-7CAE6CA6B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6329C-D127-4A10-8D44-A02FC44908DD}" type="datetimeFigureOut">
              <a:rPr lang="es-CL" smtClean="0"/>
              <a:t>16-01-2024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05F787E-7F30-4BC7-AC56-578670D62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95667D-95BB-4B4A-AFF1-BEB260AC3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20F9-DC66-4062-BA25-BBD9192D2E6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6003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EC7ABA-36D4-440E-8CD6-4BBA8FEFB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91A4BFF-5653-4FDF-94A7-7E8E7285F5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592AF32-DA90-4B73-A5ED-47214BED80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E3BFE7C-101F-48D5-9464-1E5A875A0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6329C-D127-4A10-8D44-A02FC44908DD}" type="datetimeFigureOut">
              <a:rPr lang="es-CL" smtClean="0"/>
              <a:t>16-01-2024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ED4384-EA24-4C34-A63F-05AD406BE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E15051B-848C-4111-83FB-B7494A4E4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20F9-DC66-4062-BA25-BBD9192D2E6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01652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F0CB9B6-66DB-41C0-8D6A-A35F23F0A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DC8D97E-5B09-4DD0-9AE6-84545485F0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E0BBC6-984D-486A-95FE-6B7C8E1DBA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6329C-D127-4A10-8D44-A02FC44908DD}" type="datetimeFigureOut">
              <a:rPr lang="es-CL" smtClean="0"/>
              <a:t>16-01-2024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251C4B1-A76B-4828-BA16-34B0371187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E7C250-9D19-4654-A611-DB974A954F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820F9-DC66-4062-BA25-BBD9192D2E6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24280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microsoft.com/office/2007/relationships/media" Target="../media/media24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6" Type="http://schemas.openxmlformats.org/officeDocument/2006/relationships/audio" Target="../media/media25.m4a"/><Relationship Id="rId11" Type="http://schemas.openxmlformats.org/officeDocument/2006/relationships/image" Target="../media/image5.png"/><Relationship Id="rId5" Type="http://schemas.microsoft.com/office/2007/relationships/media" Target="../media/media25.m4a"/><Relationship Id="rId10" Type="http://schemas.openxmlformats.org/officeDocument/2006/relationships/image" Target="../media/image13.png"/><Relationship Id="rId4" Type="http://schemas.openxmlformats.org/officeDocument/2006/relationships/audio" Target="../media/media24.m4a"/><Relationship Id="rId9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microsoft.com/office/2007/relationships/media" Target="../media/media27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26.m4a"/><Relationship Id="rId1" Type="http://schemas.microsoft.com/office/2007/relationships/media" Target="../media/media26.m4a"/><Relationship Id="rId6" Type="http://schemas.openxmlformats.org/officeDocument/2006/relationships/audio" Target="../media/media28.m4a"/><Relationship Id="rId11" Type="http://schemas.openxmlformats.org/officeDocument/2006/relationships/image" Target="../media/image5.png"/><Relationship Id="rId5" Type="http://schemas.microsoft.com/office/2007/relationships/media" Target="../media/media28.m4a"/><Relationship Id="rId10" Type="http://schemas.openxmlformats.org/officeDocument/2006/relationships/image" Target="../media/image15.jpg"/><Relationship Id="rId4" Type="http://schemas.openxmlformats.org/officeDocument/2006/relationships/audio" Target="../media/media27.m4a"/><Relationship Id="rId9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microsoft.com/office/2007/relationships/media" Target="../media/media7.m4a"/><Relationship Id="rId18" Type="http://schemas.openxmlformats.org/officeDocument/2006/relationships/image" Target="../media/image5.png"/><Relationship Id="rId3" Type="http://schemas.microsoft.com/office/2007/relationships/media" Target="../media/media2.m4a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openxmlformats.org/officeDocument/2006/relationships/image" Target="../media/image4.png"/><Relationship Id="rId2" Type="http://schemas.openxmlformats.org/officeDocument/2006/relationships/audio" Target="../media/media1.m4a"/><Relationship Id="rId16" Type="http://schemas.openxmlformats.org/officeDocument/2006/relationships/image" Target="../media/image3.jpg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5" Type="http://schemas.microsoft.com/office/2007/relationships/media" Target="../media/media3.m4a"/><Relationship Id="rId15" Type="http://schemas.openxmlformats.org/officeDocument/2006/relationships/slideLayout" Target="../slideLayouts/slideLayout2.xml"/><Relationship Id="rId10" Type="http://schemas.openxmlformats.org/officeDocument/2006/relationships/audio" Target="../media/media5.m4a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microsoft.com/office/2007/relationships/media" Target="../media/media9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audio" Target="../media/media10.m4a"/><Relationship Id="rId5" Type="http://schemas.microsoft.com/office/2007/relationships/media" Target="../media/media10.m4a"/><Relationship Id="rId10" Type="http://schemas.openxmlformats.org/officeDocument/2006/relationships/image" Target="../media/image5.png"/><Relationship Id="rId4" Type="http://schemas.openxmlformats.org/officeDocument/2006/relationships/audio" Target="../media/media9.m4a"/><Relationship Id="rId9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microsoft.com/office/2007/relationships/media" Target="../media/media12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audio" Target="../media/media13.m4a"/><Relationship Id="rId5" Type="http://schemas.microsoft.com/office/2007/relationships/media" Target="../media/media13.m4a"/><Relationship Id="rId10" Type="http://schemas.openxmlformats.org/officeDocument/2006/relationships/image" Target="../media/image5.png"/><Relationship Id="rId4" Type="http://schemas.openxmlformats.org/officeDocument/2006/relationships/audio" Target="../media/media12.m4a"/><Relationship Id="rId9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15.m4a"/><Relationship Id="rId7" Type="http://schemas.openxmlformats.org/officeDocument/2006/relationships/image" Target="../media/image9.jfif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image" Target="../media/image6.jp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5.m4a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microsoft.com/office/2007/relationships/media" Target="../media/media17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6" Type="http://schemas.openxmlformats.org/officeDocument/2006/relationships/audio" Target="../media/media18.m4a"/><Relationship Id="rId5" Type="http://schemas.microsoft.com/office/2007/relationships/media" Target="../media/media18.m4a"/><Relationship Id="rId10" Type="http://schemas.openxmlformats.org/officeDocument/2006/relationships/image" Target="../media/image5.png"/><Relationship Id="rId4" Type="http://schemas.openxmlformats.org/officeDocument/2006/relationships/audio" Target="../media/media17.m4a"/><Relationship Id="rId9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microsoft.com/office/2007/relationships/media" Target="../media/media20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6" Type="http://schemas.openxmlformats.org/officeDocument/2006/relationships/audio" Target="../media/media21.m4a"/><Relationship Id="rId5" Type="http://schemas.microsoft.com/office/2007/relationships/media" Target="../media/media21.m4a"/><Relationship Id="rId10" Type="http://schemas.openxmlformats.org/officeDocument/2006/relationships/image" Target="../media/image5.png"/><Relationship Id="rId4" Type="http://schemas.openxmlformats.org/officeDocument/2006/relationships/audio" Target="../media/media20.m4a"/><Relationship Id="rId9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5" Type="http://schemas.openxmlformats.org/officeDocument/2006/relationships/image" Target="../media/image5.pn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Resultado de imagen para INSIGNIA ESCUELA ESPECIAL FLOR DEL INCA.">
            <a:extLst>
              <a:ext uri="{FF2B5EF4-FFF2-40B4-BE49-F238E27FC236}">
                <a16:creationId xmlns:a16="http://schemas.microsoft.com/office/drawing/2014/main" id="{E967AA94-CFA8-4EB5-AC74-2362E9EC4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080" y="2335986"/>
            <a:ext cx="3528391" cy="3221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0919A66-8D35-4DC1-8CAB-6D2DE37C82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02380"/>
          </a:xfrm>
        </p:spPr>
        <p:txBody>
          <a:bodyPr>
            <a:normAutofit/>
          </a:bodyPr>
          <a:lstStyle/>
          <a:p>
            <a:r>
              <a:rPr lang="es-CL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Lenguaje y comunicación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132B816-5A0D-46E6-ABF0-C92FB591730E}"/>
              </a:ext>
            </a:extLst>
          </p:cNvPr>
          <p:cNvSpPr txBox="1"/>
          <p:nvPr/>
        </p:nvSpPr>
        <p:spPr>
          <a:xfrm>
            <a:off x="364210" y="6005593"/>
            <a:ext cx="4045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Profesora: Nicole Cortés V.</a:t>
            </a:r>
          </a:p>
        </p:txBody>
      </p:sp>
    </p:spTree>
    <p:extLst>
      <p:ext uri="{BB962C8B-B14F-4D97-AF65-F5344CB8AC3E}">
        <p14:creationId xmlns:p14="http://schemas.microsoft.com/office/powerpoint/2010/main" val="14800958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E47075-9717-41A3-B9C4-636958F1C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65" y="365125"/>
            <a:ext cx="11220635" cy="1325563"/>
          </a:xfrm>
        </p:spPr>
        <p:txBody>
          <a:bodyPr>
            <a:normAutofit/>
          </a:bodyPr>
          <a:lstStyle/>
          <a:p>
            <a:r>
              <a:rPr lang="es-CL" sz="4000" dirty="0">
                <a:latin typeface="Calisto MT" panose="02040603050505030304" pitchFamily="18" charset="0"/>
              </a:rPr>
              <a:t>El 6° día es…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7CCF0BCC-C20B-49C1-9E5F-84739900B6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20" t="65972" r="42761" b="15054"/>
          <a:stretch/>
        </p:blipFill>
        <p:spPr>
          <a:xfrm>
            <a:off x="738372" y="2387401"/>
            <a:ext cx="3909827" cy="2470349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C17B730-4C1F-45DE-A774-E2484AEEBC0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540" y="568171"/>
            <a:ext cx="3694636" cy="348176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8BDE9A5-8343-4B4C-AED5-B0B6CA916DEF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3" t="21663" r="49239" b="24104"/>
          <a:stretch/>
        </p:blipFill>
        <p:spPr>
          <a:xfrm>
            <a:off x="7671740" y="4252979"/>
            <a:ext cx="1881835" cy="2266279"/>
          </a:xfrm>
          <a:prstGeom prst="rect">
            <a:avLst/>
          </a:prstGeom>
        </p:spPr>
      </p:pic>
      <p:pic>
        <p:nvPicPr>
          <p:cNvPr id="3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14EDD8FD-052D-46CD-8607-30509173C9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117725" y="5067100"/>
            <a:ext cx="487363" cy="487363"/>
          </a:xfrm>
          <a:prstGeom prst="rect">
            <a:avLst/>
          </a:prstGeom>
        </p:spPr>
      </p:pic>
      <p:pic>
        <p:nvPicPr>
          <p:cNvPr id="12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FF1459E7-9DB6-40E0-AE17-1FD6051DC08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586912" y="5554463"/>
            <a:ext cx="487363" cy="487363"/>
          </a:xfrm>
          <a:prstGeom prst="rect">
            <a:avLst/>
          </a:prstGeom>
        </p:spPr>
      </p:pic>
      <p:pic>
        <p:nvPicPr>
          <p:cNvPr id="13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294D63D5-78BF-4945-9DA1-C0A71464CBD3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386176" y="3185318"/>
            <a:ext cx="487363" cy="487363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295A429B-1B55-4FBC-8D7F-DEB15D63B357}"/>
              </a:ext>
            </a:extLst>
          </p:cNvPr>
          <p:cNvSpPr txBox="1"/>
          <p:nvPr/>
        </p:nvSpPr>
        <p:spPr>
          <a:xfrm>
            <a:off x="10074275" y="4857750"/>
            <a:ext cx="19502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800" dirty="0">
                <a:latin typeface="Calisto MT" panose="02040603050505030304" pitchFamily="18" charset="0"/>
              </a:rPr>
              <a:t>Repasa con tu dedo la letra “S”.</a:t>
            </a:r>
            <a:endParaRPr lang="es-CL" sz="1800" dirty="0"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872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91"/>
    </mc:Choice>
    <mc:Fallback xmlns="">
      <p:transition spd="slow" advTm="44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55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477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616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10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4DF890-856D-4470-99CE-843CEA818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287" y="365125"/>
            <a:ext cx="11229513" cy="1325563"/>
          </a:xfrm>
        </p:spPr>
        <p:txBody>
          <a:bodyPr>
            <a:normAutofit/>
          </a:bodyPr>
          <a:lstStyle/>
          <a:p>
            <a:r>
              <a:rPr lang="es-CL" sz="4000" dirty="0">
                <a:latin typeface="Calisto MT" panose="02040603050505030304" pitchFamily="18" charset="0"/>
              </a:rPr>
              <a:t>El 7° día es…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72C018C2-242A-490E-BB39-0776D52BC5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69" t="66788" r="10397" b="16278"/>
          <a:stretch/>
        </p:blipFill>
        <p:spPr>
          <a:xfrm>
            <a:off x="577046" y="2209801"/>
            <a:ext cx="5596569" cy="2566386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0D37E9E-8406-4DD9-94B7-66E6B427541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577" y="565049"/>
            <a:ext cx="4278641" cy="357760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E9F2448-DEA2-4213-8436-53185F407F37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11" t="46225" r="15353" b="26728"/>
          <a:stretch/>
        </p:blipFill>
        <p:spPr>
          <a:xfrm>
            <a:off x="8288336" y="4275033"/>
            <a:ext cx="1684339" cy="1790510"/>
          </a:xfrm>
          <a:prstGeom prst="rect">
            <a:avLst/>
          </a:prstGeom>
        </p:spPr>
      </p:pic>
      <p:pic>
        <p:nvPicPr>
          <p:cNvPr id="3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EFBFA3E9-5701-4488-9F81-E73D744ADD3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479675" y="4532505"/>
            <a:ext cx="487363" cy="487363"/>
          </a:xfrm>
          <a:prstGeom prst="rect">
            <a:avLst/>
          </a:prstGeom>
        </p:spPr>
      </p:pic>
      <p:pic>
        <p:nvPicPr>
          <p:cNvPr id="6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C3507E1B-A038-4F0F-A9C0-B3795A918BC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978898" y="5805588"/>
            <a:ext cx="487363" cy="487363"/>
          </a:xfrm>
          <a:prstGeom prst="rect">
            <a:avLst/>
          </a:prstGeom>
        </p:spPr>
      </p:pic>
      <p:pic>
        <p:nvPicPr>
          <p:cNvPr id="8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392ED870-4A4C-44D2-A5D2-1D2AEEFE42F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204944" y="3022392"/>
            <a:ext cx="487363" cy="487363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B36AB78A-E3A2-48A4-B3D2-D286784A6C32}"/>
              </a:ext>
            </a:extLst>
          </p:cNvPr>
          <p:cNvSpPr txBox="1"/>
          <p:nvPr/>
        </p:nvSpPr>
        <p:spPr>
          <a:xfrm>
            <a:off x="10099840" y="4142651"/>
            <a:ext cx="168434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800" dirty="0">
                <a:latin typeface="Calisto MT" panose="02040603050505030304" pitchFamily="18" charset="0"/>
              </a:rPr>
              <a:t>Repasa con tu dedo la letra “D”.</a:t>
            </a:r>
            <a:endParaRPr lang="es-CL" sz="1800" dirty="0"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179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57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353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542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OMPLETAR FRASES 1 Seala el correcto El pap">
            <a:extLst>
              <a:ext uri="{FF2B5EF4-FFF2-40B4-BE49-F238E27FC236}">
                <a16:creationId xmlns:a16="http://schemas.microsoft.com/office/drawing/2014/main" id="{7F13F614-AAE4-421C-A696-3FFEE8D324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5" t="15741" r="11667" b="25371"/>
          <a:stretch/>
        </p:blipFill>
        <p:spPr bwMode="auto">
          <a:xfrm>
            <a:off x="3733800" y="1666875"/>
            <a:ext cx="49911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631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AE664E-D165-40AB-B39C-AA16DBDDF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73229" cy="2145846"/>
          </a:xfrm>
        </p:spPr>
        <p:txBody>
          <a:bodyPr>
            <a:noAutofit/>
          </a:bodyPr>
          <a:lstStyle/>
          <a:p>
            <a:r>
              <a:rPr lang="es-MX" sz="4000" dirty="0">
                <a:latin typeface="Calisto MT" panose="02040603050505030304" pitchFamily="18" charset="0"/>
              </a:rPr>
              <a:t>La siguiente actividad tiene como objetivo “ realizar lectura y escritura de consonantes, alusivas a los días de la semana”.</a:t>
            </a:r>
            <a:endParaRPr lang="es-CL" sz="4000" dirty="0">
              <a:latin typeface="Calisto MT" panose="02040603050505030304" pitchFamily="18" charset="0"/>
            </a:endParaRPr>
          </a:p>
        </p:txBody>
      </p:sp>
      <p:pic>
        <p:nvPicPr>
          <p:cNvPr id="1028" name="Picture 4" descr="COMENZAR | EducaSAAC">
            <a:extLst>
              <a:ext uri="{FF2B5EF4-FFF2-40B4-BE49-F238E27FC236}">
                <a16:creationId xmlns:a16="http://schemas.microsoft.com/office/drawing/2014/main" id="{5D9D880E-D1F5-4696-BD1B-906A67F9B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782" y="2694896"/>
            <a:ext cx="2893104" cy="28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8515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D2C832-3600-4481-A45D-7F8A4EB84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431" y="62145"/>
            <a:ext cx="11862694" cy="1338030"/>
          </a:xfrm>
        </p:spPr>
        <p:txBody>
          <a:bodyPr>
            <a:normAutofit/>
          </a:bodyPr>
          <a:lstStyle/>
          <a:p>
            <a:r>
              <a:rPr lang="es-MX" sz="4000" dirty="0">
                <a:latin typeface="Calisto MT" panose="02040603050505030304" pitchFamily="18" charset="0"/>
              </a:rPr>
              <a:t>E</a:t>
            </a:r>
            <a:r>
              <a:rPr lang="es-CL" sz="4000" dirty="0" err="1">
                <a:latin typeface="Calisto MT" panose="02040603050505030304" pitchFamily="18" charset="0"/>
              </a:rPr>
              <a:t>scucha</a:t>
            </a:r>
            <a:r>
              <a:rPr lang="es-CL" sz="4000" dirty="0">
                <a:latin typeface="Calisto MT" panose="02040603050505030304" pitchFamily="18" charset="0"/>
              </a:rPr>
              <a:t> atentamente, y repite los nombres de los días de la semana. Los días de la semana son 7.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37B1577B-0143-4366-9927-8C58BEAC86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909"/>
          <a:stretch/>
        </p:blipFill>
        <p:spPr>
          <a:xfrm>
            <a:off x="521681" y="1720540"/>
            <a:ext cx="4031270" cy="4841002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18AE401-520F-4AAA-AE6D-EA1D1D10FC32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884"/>
          <a:stretch/>
        </p:blipFill>
        <p:spPr>
          <a:xfrm>
            <a:off x="6490224" y="1735058"/>
            <a:ext cx="4373805" cy="4030463"/>
          </a:xfrm>
          <a:prstGeom prst="rect">
            <a:avLst/>
          </a:prstGeom>
        </p:spPr>
      </p:pic>
      <p:pic>
        <p:nvPicPr>
          <p:cNvPr id="2050" name="Picture 2" descr="Símbolo De Visto Bueno - Banco de fotos e imágenes de stock - iStock">
            <a:extLst>
              <a:ext uri="{FF2B5EF4-FFF2-40B4-BE49-F238E27FC236}">
                <a16:creationId xmlns:a16="http://schemas.microsoft.com/office/drawing/2014/main" id="{9E435822-36E1-4204-8016-C84A5550C5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00" t="22000" r="24667" b="22445"/>
          <a:stretch/>
        </p:blipFill>
        <p:spPr bwMode="auto">
          <a:xfrm>
            <a:off x="4819651" y="1863415"/>
            <a:ext cx="723900" cy="815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Símbolo De Visto Bueno - Banco de fotos e imágenes de stock - iStock">
            <a:extLst>
              <a:ext uri="{FF2B5EF4-FFF2-40B4-BE49-F238E27FC236}">
                <a16:creationId xmlns:a16="http://schemas.microsoft.com/office/drawing/2014/main" id="{5F46F976-26A8-4EEF-8667-C826D12436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00" t="22000" r="24667" b="22445"/>
          <a:stretch/>
        </p:blipFill>
        <p:spPr bwMode="auto">
          <a:xfrm>
            <a:off x="4819651" y="3021398"/>
            <a:ext cx="723900" cy="815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Símbolo De Visto Bueno - Banco de fotos e imágenes de stock - iStock">
            <a:extLst>
              <a:ext uri="{FF2B5EF4-FFF2-40B4-BE49-F238E27FC236}">
                <a16:creationId xmlns:a16="http://schemas.microsoft.com/office/drawing/2014/main" id="{E611846F-886A-47B0-B9B5-4B0C14924F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00" t="22000" r="24667" b="22445"/>
          <a:stretch/>
        </p:blipFill>
        <p:spPr bwMode="auto">
          <a:xfrm>
            <a:off x="4752976" y="4263715"/>
            <a:ext cx="723900" cy="815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Símbolo De Visto Bueno - Banco de fotos e imágenes de stock - iStock">
            <a:extLst>
              <a:ext uri="{FF2B5EF4-FFF2-40B4-BE49-F238E27FC236}">
                <a16:creationId xmlns:a16="http://schemas.microsoft.com/office/drawing/2014/main" id="{74D9A251-A547-424F-A766-1774C2E932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00" t="22000" r="24667" b="22445"/>
          <a:stretch/>
        </p:blipFill>
        <p:spPr bwMode="auto">
          <a:xfrm>
            <a:off x="4752976" y="5506032"/>
            <a:ext cx="723900" cy="815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Símbolo De Visto Bueno - Banco de fotos e imágenes de stock - iStock">
            <a:extLst>
              <a:ext uri="{FF2B5EF4-FFF2-40B4-BE49-F238E27FC236}">
                <a16:creationId xmlns:a16="http://schemas.microsoft.com/office/drawing/2014/main" id="{7E10A2C7-DCCA-486C-B1A7-61EFCA4D83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00" t="22000" r="24667" b="22445"/>
          <a:stretch/>
        </p:blipFill>
        <p:spPr bwMode="auto">
          <a:xfrm>
            <a:off x="10856698" y="1931016"/>
            <a:ext cx="723900" cy="815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Símbolo De Visto Bueno - Banco de fotos e imágenes de stock - iStock">
            <a:extLst>
              <a:ext uri="{FF2B5EF4-FFF2-40B4-BE49-F238E27FC236}">
                <a16:creationId xmlns:a16="http://schemas.microsoft.com/office/drawing/2014/main" id="{A2CA2EB0-5067-49E4-A937-9A7922BE23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00" t="22000" r="24667" b="22445"/>
          <a:stretch/>
        </p:blipFill>
        <p:spPr bwMode="auto">
          <a:xfrm>
            <a:off x="10946419" y="3318648"/>
            <a:ext cx="723900" cy="815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Símbolo De Visto Bueno - Banco de fotos e imágenes de stock - iStock">
            <a:extLst>
              <a:ext uri="{FF2B5EF4-FFF2-40B4-BE49-F238E27FC236}">
                <a16:creationId xmlns:a16="http://schemas.microsoft.com/office/drawing/2014/main" id="{1788DC9B-B09D-41C9-AE0C-A4B3FA9ACD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00" t="22000" r="24667" b="22445"/>
          <a:stretch/>
        </p:blipFill>
        <p:spPr bwMode="auto">
          <a:xfrm>
            <a:off x="10864029" y="4633384"/>
            <a:ext cx="723900" cy="815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ED61D6B4-6EA0-41A9-92AD-08496049EA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3558120" y="1851254"/>
            <a:ext cx="487363" cy="487363"/>
          </a:xfrm>
          <a:prstGeom prst="rect">
            <a:avLst/>
          </a:prstGeom>
        </p:spPr>
      </p:pic>
      <p:pic>
        <p:nvPicPr>
          <p:cNvPr id="16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409387FD-BCCA-4596-B290-857CC292C98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3662101" y="3209422"/>
            <a:ext cx="487363" cy="487363"/>
          </a:xfrm>
          <a:prstGeom prst="rect">
            <a:avLst/>
          </a:prstGeom>
        </p:spPr>
      </p:pic>
      <p:pic>
        <p:nvPicPr>
          <p:cNvPr id="17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4C2F4F4B-6A6C-4A43-95BA-82A944B96C68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309269" y="4427634"/>
            <a:ext cx="487363" cy="487363"/>
          </a:xfrm>
          <a:prstGeom prst="rect">
            <a:avLst/>
          </a:prstGeom>
        </p:spPr>
      </p:pic>
      <p:pic>
        <p:nvPicPr>
          <p:cNvPr id="18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83D14933-4FD3-421C-91A7-370F5AD1F9E4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3758939" y="5669951"/>
            <a:ext cx="487363" cy="487363"/>
          </a:xfrm>
          <a:prstGeom prst="rect">
            <a:avLst/>
          </a:prstGeom>
        </p:spPr>
      </p:pic>
      <p:pic>
        <p:nvPicPr>
          <p:cNvPr id="19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43F32648-034F-4EE4-82F4-E788A1CEE2AD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0004425" y="2100900"/>
            <a:ext cx="487363" cy="487363"/>
          </a:xfrm>
          <a:prstGeom prst="rect">
            <a:avLst/>
          </a:prstGeom>
        </p:spPr>
      </p:pic>
      <p:pic>
        <p:nvPicPr>
          <p:cNvPr id="20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3D56FDEB-CF55-4E71-A34B-CE36A6F57BDB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9951848" y="3453103"/>
            <a:ext cx="487363" cy="487363"/>
          </a:xfrm>
          <a:prstGeom prst="rect">
            <a:avLst/>
          </a:prstGeom>
        </p:spPr>
      </p:pic>
      <p:pic>
        <p:nvPicPr>
          <p:cNvPr id="21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B17F0869-7A7D-4C54-AA97-7DB31FD06E8E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0052312" y="495230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88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00"/>
    </mc:Choice>
    <mc:Fallback xmlns="">
      <p:transition spd="slow" advTm="47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3725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3539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4003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367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370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386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3562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10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B6BD2A-C2DA-4D01-82C1-FF56E9C07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8492"/>
            <a:ext cx="5734050" cy="1325563"/>
          </a:xfrm>
        </p:spPr>
        <p:txBody>
          <a:bodyPr>
            <a:normAutofit/>
          </a:bodyPr>
          <a:lstStyle/>
          <a:p>
            <a:r>
              <a:rPr lang="es-CL" sz="4000" dirty="0">
                <a:latin typeface="Calisto MT" panose="02040603050505030304" pitchFamily="18" charset="0"/>
              </a:rPr>
              <a:t>El 1° de la semana es…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BF450CE8-3038-49FE-9F74-4AC8C62201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1" t="20067" r="69382" b="60551"/>
          <a:stretch/>
        </p:blipFill>
        <p:spPr>
          <a:xfrm>
            <a:off x="771237" y="1461854"/>
            <a:ext cx="4318289" cy="2872021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942F608-8EC5-4DF0-994F-8F1354254BA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41" r="19988"/>
          <a:stretch/>
        </p:blipFill>
        <p:spPr>
          <a:xfrm>
            <a:off x="7353300" y="665321"/>
            <a:ext cx="2762250" cy="3044737"/>
          </a:xfrm>
          <a:prstGeom prst="rect">
            <a:avLst/>
          </a:prstGeom>
        </p:spPr>
      </p:pic>
      <p:pic>
        <p:nvPicPr>
          <p:cNvPr id="8" name="Marcador de contenido 4">
            <a:extLst>
              <a:ext uri="{FF2B5EF4-FFF2-40B4-BE49-F238E27FC236}">
                <a16:creationId xmlns:a16="http://schemas.microsoft.com/office/drawing/2014/main" id="{51FA62BC-6F08-47E5-983F-802F3B8E44D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6" t="30900" r="83283" b="62921"/>
          <a:stretch/>
        </p:blipFill>
        <p:spPr>
          <a:xfrm>
            <a:off x="6726711" y="3829050"/>
            <a:ext cx="1687037" cy="2598793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B942C2C-EE45-491F-9101-81CCCB92A569}"/>
              </a:ext>
            </a:extLst>
          </p:cNvPr>
          <p:cNvSpPr txBox="1"/>
          <p:nvPr/>
        </p:nvSpPr>
        <p:spPr>
          <a:xfrm>
            <a:off x="674702" y="5314950"/>
            <a:ext cx="5630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Calisto MT" panose="02040603050505030304" pitchFamily="18" charset="0"/>
              </a:rPr>
              <a:t>La palabra LUNES, comienza con el sonido “L”, repite conmigo.</a:t>
            </a:r>
            <a:endParaRPr lang="es-CL" dirty="0">
              <a:latin typeface="Calisto MT" panose="02040603050505030304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F432559-4B14-4897-AB7D-CC7B892FBCF3}"/>
              </a:ext>
            </a:extLst>
          </p:cNvPr>
          <p:cNvSpPr txBox="1"/>
          <p:nvPr/>
        </p:nvSpPr>
        <p:spPr>
          <a:xfrm>
            <a:off x="9305926" y="4333875"/>
            <a:ext cx="2886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Calisto MT" panose="02040603050505030304" pitchFamily="18" charset="0"/>
              </a:rPr>
              <a:t>Repasa con tu dedo la letra “L”.</a:t>
            </a:r>
            <a:endParaRPr lang="es-CL" sz="2000" dirty="0">
              <a:latin typeface="Calisto MT" panose="02040603050505030304" pitchFamily="18" charset="0"/>
            </a:endParaRPr>
          </a:p>
        </p:txBody>
      </p:sp>
      <p:pic>
        <p:nvPicPr>
          <p:cNvPr id="14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A8D6699A-C182-4FB2-91A5-02D49B11F9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930381" y="3994943"/>
            <a:ext cx="487363" cy="487363"/>
          </a:xfrm>
          <a:prstGeom prst="rect">
            <a:avLst/>
          </a:prstGeom>
        </p:spPr>
      </p:pic>
      <p:pic>
        <p:nvPicPr>
          <p:cNvPr id="15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1DE4A491-D4EE-4091-A941-E1FB0BE2FB6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062244" y="5668645"/>
            <a:ext cx="487363" cy="487363"/>
          </a:xfrm>
          <a:prstGeom prst="rect">
            <a:avLst/>
          </a:prstGeom>
        </p:spPr>
      </p:pic>
      <p:pic>
        <p:nvPicPr>
          <p:cNvPr id="16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341647E8-4AA8-4CDB-BF16-F597AFFC692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261600" y="66532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303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658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446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6697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6B68F5-57F1-4606-B338-52E9E73B6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654" y="365125"/>
            <a:ext cx="11256146" cy="1325563"/>
          </a:xfrm>
        </p:spPr>
        <p:txBody>
          <a:bodyPr>
            <a:normAutofit/>
          </a:bodyPr>
          <a:lstStyle/>
          <a:p>
            <a:r>
              <a:rPr lang="es-CL" sz="4000" dirty="0">
                <a:latin typeface="Calisto MT" panose="02040603050505030304" pitchFamily="18" charset="0"/>
              </a:rPr>
              <a:t>El 2° día es…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522C281-22D8-4CD8-A3BA-79A4BFDC2A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52" t="19659" r="40172" b="57898"/>
          <a:stretch/>
        </p:blipFill>
        <p:spPr>
          <a:xfrm>
            <a:off x="517678" y="1830904"/>
            <a:ext cx="4379597" cy="2696808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C9BD8BB-EF74-4383-92C1-5FEC28B45F1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73" t="3813" r="22678" b="31610"/>
          <a:stretch/>
        </p:blipFill>
        <p:spPr>
          <a:xfrm>
            <a:off x="6381568" y="647460"/>
            <a:ext cx="2920754" cy="3109952"/>
          </a:xfrm>
          <a:prstGeom prst="rect">
            <a:avLst/>
          </a:prstGeom>
        </p:spPr>
      </p:pic>
      <p:pic>
        <p:nvPicPr>
          <p:cNvPr id="8" name="Marcador de contenido 4">
            <a:extLst>
              <a:ext uri="{FF2B5EF4-FFF2-40B4-BE49-F238E27FC236}">
                <a16:creationId xmlns:a16="http://schemas.microsoft.com/office/drawing/2014/main" id="{EB15F758-EC77-47BB-92CC-AF520497914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47" t="30816" r="58280" b="62223"/>
          <a:stretch/>
        </p:blipFill>
        <p:spPr>
          <a:xfrm>
            <a:off x="6943725" y="4106930"/>
            <a:ext cx="2129997" cy="2295076"/>
          </a:xfrm>
          <a:prstGeom prst="rect">
            <a:avLst/>
          </a:prstGeom>
        </p:spPr>
      </p:pic>
      <p:pic>
        <p:nvPicPr>
          <p:cNvPr id="3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120548B0-E623-45A7-9386-E9AEA2BFAE4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089150" y="4040349"/>
            <a:ext cx="487363" cy="487363"/>
          </a:xfrm>
          <a:prstGeom prst="rect">
            <a:avLst/>
          </a:prstGeom>
        </p:spPr>
      </p:pic>
      <p:pic>
        <p:nvPicPr>
          <p:cNvPr id="4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760C1EED-5ED2-47CE-BCB2-72EFE65BB30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804400" y="5422900"/>
            <a:ext cx="487363" cy="487363"/>
          </a:xfrm>
          <a:prstGeom prst="rect">
            <a:avLst/>
          </a:prstGeom>
        </p:spPr>
      </p:pic>
      <p:pic>
        <p:nvPicPr>
          <p:cNvPr id="6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498BE104-CAE5-4BDE-9740-08A15B75368C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247313" y="784224"/>
            <a:ext cx="487363" cy="487363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C35FF26E-DE39-4F16-88C7-7F5C9C0B388A}"/>
              </a:ext>
            </a:extLst>
          </p:cNvPr>
          <p:cNvSpPr txBox="1"/>
          <p:nvPr/>
        </p:nvSpPr>
        <p:spPr>
          <a:xfrm>
            <a:off x="10456682" y="4499570"/>
            <a:ext cx="145494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800" dirty="0">
                <a:latin typeface="Calisto MT" panose="02040603050505030304" pitchFamily="18" charset="0"/>
              </a:rPr>
              <a:t>Repasa con tu dedo la letra “M”.</a:t>
            </a:r>
            <a:endParaRPr lang="es-CL" sz="1800" dirty="0"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817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70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437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674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D44A82-ED39-4B05-9EFC-4564772F9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309" y="365125"/>
            <a:ext cx="11158491" cy="1325563"/>
          </a:xfrm>
        </p:spPr>
        <p:txBody>
          <a:bodyPr>
            <a:normAutofit/>
          </a:bodyPr>
          <a:lstStyle/>
          <a:p>
            <a:r>
              <a:rPr lang="es-CL" sz="4000" dirty="0">
                <a:latin typeface="Calisto MT" panose="02040603050505030304" pitchFamily="18" charset="0"/>
              </a:rPr>
              <a:t>El 3° día es ………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C55EB646-0230-4BCC-B858-74C8036025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70" t="20271" r="5938" b="59123"/>
          <a:stretch/>
        </p:blipFill>
        <p:spPr>
          <a:xfrm>
            <a:off x="556098" y="2470211"/>
            <a:ext cx="4591615" cy="2187514"/>
          </a:xfrm>
        </p:spPr>
      </p:pic>
      <p:pic>
        <p:nvPicPr>
          <p:cNvPr id="6" name="Marcador de contenido 4">
            <a:extLst>
              <a:ext uri="{FF2B5EF4-FFF2-40B4-BE49-F238E27FC236}">
                <a16:creationId xmlns:a16="http://schemas.microsoft.com/office/drawing/2014/main" id="{DF3097E5-6D46-43C4-98A4-F32BA5C21B6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93" t="30704" r="31233" b="64150"/>
          <a:stretch/>
        </p:blipFill>
        <p:spPr>
          <a:xfrm>
            <a:off x="7791450" y="4427536"/>
            <a:ext cx="1831944" cy="132556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E1E01B2-41E3-4AF5-B1B5-0DF7D8FF758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899"/>
          <a:stretch/>
        </p:blipFill>
        <p:spPr>
          <a:xfrm>
            <a:off x="6466174" y="485196"/>
            <a:ext cx="3157220" cy="3970030"/>
          </a:xfrm>
          <a:prstGeom prst="rect">
            <a:avLst/>
          </a:prstGeom>
        </p:spPr>
      </p:pic>
      <p:pic>
        <p:nvPicPr>
          <p:cNvPr id="3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2F913422-9A7C-4B69-8D34-B4F83E67FE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364542" y="4499768"/>
            <a:ext cx="487363" cy="487363"/>
          </a:xfrm>
          <a:prstGeom prst="rect">
            <a:avLst/>
          </a:prstGeom>
        </p:spPr>
      </p:pic>
      <p:pic>
        <p:nvPicPr>
          <p:cNvPr id="9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F481F899-7F4D-4D9B-98E1-1C5F4904D14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304087" y="5166517"/>
            <a:ext cx="487363" cy="487363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EE214771-2938-442A-B72D-237D6941979B}"/>
              </a:ext>
            </a:extLst>
          </p:cNvPr>
          <p:cNvSpPr txBox="1"/>
          <p:nvPr/>
        </p:nvSpPr>
        <p:spPr>
          <a:xfrm>
            <a:off x="9969530" y="4455226"/>
            <a:ext cx="20700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800" dirty="0">
                <a:latin typeface="Calisto MT" panose="02040603050505030304" pitchFamily="18" charset="0"/>
              </a:rPr>
              <a:t>Repasa con tu dedo la letra “M”.</a:t>
            </a:r>
            <a:endParaRPr lang="es-CL" sz="1800" dirty="0"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005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692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802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3FB6D4-3942-4984-92B4-275338CFC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553" y="365125"/>
            <a:ext cx="11176247" cy="1325563"/>
          </a:xfrm>
        </p:spPr>
        <p:txBody>
          <a:bodyPr>
            <a:normAutofit/>
          </a:bodyPr>
          <a:lstStyle/>
          <a:p>
            <a:r>
              <a:rPr lang="es-CL" sz="4000" dirty="0">
                <a:latin typeface="Calisto MT" panose="02040603050505030304" pitchFamily="18" charset="0"/>
              </a:rPr>
              <a:t>El 4° día es …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6F822D16-3769-4463-A1B5-F7979351D6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72" t="43471" r="56712" b="44006"/>
          <a:stretch/>
        </p:blipFill>
        <p:spPr>
          <a:xfrm>
            <a:off x="464947" y="2104563"/>
            <a:ext cx="4670784" cy="1743537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6B921E2-12F5-4AEF-A2A9-6034EAC2DDB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355" y="630314"/>
            <a:ext cx="3804821" cy="3804821"/>
          </a:xfrm>
          <a:prstGeom prst="rect">
            <a:avLst/>
          </a:prstGeom>
        </p:spPr>
      </p:pic>
      <p:pic>
        <p:nvPicPr>
          <p:cNvPr id="8" name="Marcador de contenido 4">
            <a:extLst>
              <a:ext uri="{FF2B5EF4-FFF2-40B4-BE49-F238E27FC236}">
                <a16:creationId xmlns:a16="http://schemas.microsoft.com/office/drawing/2014/main" id="{A1983B24-69A3-4929-B12B-AFE3489FB52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8" t="49690" r="73476" b="44218"/>
          <a:stretch/>
        </p:blipFill>
        <p:spPr>
          <a:xfrm>
            <a:off x="7539915" y="4700324"/>
            <a:ext cx="1409700" cy="1414726"/>
          </a:xfrm>
          <a:prstGeom prst="rect">
            <a:avLst/>
          </a:prstGeom>
        </p:spPr>
      </p:pic>
      <p:pic>
        <p:nvPicPr>
          <p:cNvPr id="3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EDE6F972-20D8-42A3-ADE9-8068601DAA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222500" y="4018293"/>
            <a:ext cx="487363" cy="487363"/>
          </a:xfrm>
          <a:prstGeom prst="rect">
            <a:avLst/>
          </a:prstGeom>
        </p:spPr>
      </p:pic>
      <p:pic>
        <p:nvPicPr>
          <p:cNvPr id="4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44B809DB-158B-4BED-99CF-F34D80D3621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318625" y="5627687"/>
            <a:ext cx="487363" cy="487363"/>
          </a:xfrm>
          <a:prstGeom prst="rect">
            <a:avLst/>
          </a:prstGeom>
        </p:spPr>
      </p:pic>
      <p:pic>
        <p:nvPicPr>
          <p:cNvPr id="6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FAE167B7-8DE3-46D7-87E7-4E30D1ED5CD9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544112" y="1027906"/>
            <a:ext cx="487363" cy="487363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0E7E1630-9D02-4933-BF4E-7CDEB39211C5}"/>
              </a:ext>
            </a:extLst>
          </p:cNvPr>
          <p:cNvSpPr txBox="1"/>
          <p:nvPr/>
        </p:nvSpPr>
        <p:spPr>
          <a:xfrm>
            <a:off x="9318625" y="4700324"/>
            <a:ext cx="27590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800" dirty="0">
                <a:latin typeface="Calisto MT" panose="02040603050505030304" pitchFamily="18" charset="0"/>
              </a:rPr>
              <a:t>Repasa con tu dedo la letra “J”.</a:t>
            </a:r>
            <a:endParaRPr lang="es-CL" sz="1800" dirty="0"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670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57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40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579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888620-C203-4E60-A290-6A9BD4B13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718" y="365125"/>
            <a:ext cx="11043082" cy="1325563"/>
          </a:xfrm>
        </p:spPr>
        <p:txBody>
          <a:bodyPr>
            <a:normAutofit/>
          </a:bodyPr>
          <a:lstStyle/>
          <a:p>
            <a:r>
              <a:rPr lang="es-CL" sz="4000" dirty="0">
                <a:latin typeface="Calisto MT" panose="02040603050505030304" pitchFamily="18" charset="0"/>
              </a:rPr>
              <a:t>El 5° día es…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49D842CD-F1D7-4BC1-9587-DB381849A8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89" t="44416" r="20034" b="42338"/>
          <a:stretch/>
        </p:blipFill>
        <p:spPr>
          <a:xfrm>
            <a:off x="630314" y="2286001"/>
            <a:ext cx="4615616" cy="2200274"/>
          </a:xfrm>
        </p:spPr>
      </p:pic>
      <p:pic>
        <p:nvPicPr>
          <p:cNvPr id="6" name="Marcador de contenido 4">
            <a:extLst>
              <a:ext uri="{FF2B5EF4-FFF2-40B4-BE49-F238E27FC236}">
                <a16:creationId xmlns:a16="http://schemas.microsoft.com/office/drawing/2014/main" id="{9E8887B1-CB6B-4566-8F91-BA797721A36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02" t="50590" r="39417" b="42755"/>
          <a:stretch/>
        </p:blipFill>
        <p:spPr>
          <a:xfrm>
            <a:off x="7650891" y="3614394"/>
            <a:ext cx="1712183" cy="218184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4D9EF84-715B-4A3D-960D-64D97DAA1BF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389" y="365125"/>
            <a:ext cx="5800438" cy="3567269"/>
          </a:xfrm>
          <a:prstGeom prst="rect">
            <a:avLst/>
          </a:prstGeom>
        </p:spPr>
      </p:pic>
      <p:pic>
        <p:nvPicPr>
          <p:cNvPr id="3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027E46EE-4B7B-4E25-B8DA-F7DFB3EE89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955800" y="4837906"/>
            <a:ext cx="487363" cy="487363"/>
          </a:xfrm>
          <a:prstGeom prst="rect">
            <a:avLst/>
          </a:prstGeom>
        </p:spPr>
      </p:pic>
      <p:pic>
        <p:nvPicPr>
          <p:cNvPr id="4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A87AD6CA-637F-4177-824A-AA82E366174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968027" y="5796239"/>
            <a:ext cx="487363" cy="487363"/>
          </a:xfrm>
          <a:prstGeom prst="rect">
            <a:avLst/>
          </a:prstGeom>
        </p:spPr>
      </p:pic>
      <p:pic>
        <p:nvPicPr>
          <p:cNvPr id="9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C4EBF35A-EEA8-4D0A-BD9C-3CABB9D3CA75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578608" y="2941637"/>
            <a:ext cx="487363" cy="487363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8009E307-5A26-46A1-A819-4074ECADF803}"/>
              </a:ext>
            </a:extLst>
          </p:cNvPr>
          <p:cNvSpPr txBox="1"/>
          <p:nvPr/>
        </p:nvSpPr>
        <p:spPr>
          <a:xfrm>
            <a:off x="9953624" y="4514740"/>
            <a:ext cx="21050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800" dirty="0">
                <a:latin typeface="Calisto MT" panose="02040603050505030304" pitchFamily="18" charset="0"/>
              </a:rPr>
              <a:t>Repasa con tu dedo la letra “V”.</a:t>
            </a:r>
            <a:endParaRPr lang="es-CL" sz="1800" dirty="0"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92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593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319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542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4">
            <a:extLst>
              <a:ext uri="{FF2B5EF4-FFF2-40B4-BE49-F238E27FC236}">
                <a16:creationId xmlns:a16="http://schemas.microsoft.com/office/drawing/2014/main" id="{68D2847C-D012-4797-8A7A-7AEB97E8AD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21" t="66175" r="69369" b="13830"/>
          <a:stretch/>
        </p:blipFill>
        <p:spPr>
          <a:xfrm>
            <a:off x="3093128" y="585926"/>
            <a:ext cx="5676734" cy="4505419"/>
          </a:xfrm>
        </p:spPr>
      </p:pic>
      <p:pic>
        <p:nvPicPr>
          <p:cNvPr id="3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A7DB6422-DBD5-4E0B-99B6-648AB53B89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22975" y="484766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10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9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175</Words>
  <Application>Microsoft Office PowerPoint</Application>
  <PresentationFormat>Panorámica</PresentationFormat>
  <Paragraphs>19</Paragraphs>
  <Slides>12</Slides>
  <Notes>0</Notes>
  <HiddenSlides>0</HiddenSlides>
  <MMClips>28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Calisto MT</vt:lpstr>
      <vt:lpstr>Times New Roman</vt:lpstr>
      <vt:lpstr>Tema de Office</vt:lpstr>
      <vt:lpstr>Lenguaje y comunicación</vt:lpstr>
      <vt:lpstr>La siguiente actividad tiene como objetivo “ realizar lectura y escritura de consonantes, alusivas a los días de la semana”.</vt:lpstr>
      <vt:lpstr>Escucha atentamente, y repite los nombres de los días de la semana. Los días de la semana son 7.</vt:lpstr>
      <vt:lpstr>El 1° de la semana es…</vt:lpstr>
      <vt:lpstr>El 2° día es…</vt:lpstr>
      <vt:lpstr>El 3° día es ………</vt:lpstr>
      <vt:lpstr>El 4° día es …</vt:lpstr>
      <vt:lpstr>El 5° día es…</vt:lpstr>
      <vt:lpstr>Presentación de PowerPoint</vt:lpstr>
      <vt:lpstr>El 6° día es…</vt:lpstr>
      <vt:lpstr>El 7° día es…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pc182</dc:creator>
  <cp:lastModifiedBy>Nicole Cortés</cp:lastModifiedBy>
  <cp:revision>7</cp:revision>
  <dcterms:created xsi:type="dcterms:W3CDTF">2021-08-05T14:23:32Z</dcterms:created>
  <dcterms:modified xsi:type="dcterms:W3CDTF">2024-01-16T19:56:47Z</dcterms:modified>
</cp:coreProperties>
</file>