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57" r:id="rId4"/>
    <p:sldId id="258" r:id="rId5"/>
    <p:sldId id="259" r:id="rId6"/>
    <p:sldId id="260" r:id="rId7"/>
    <p:sldId id="261" r:id="rId8"/>
    <p:sldId id="270" r:id="rId9"/>
    <p:sldId id="262" r:id="rId10"/>
    <p:sldId id="271" r:id="rId11"/>
    <p:sldId id="263" r:id="rId12"/>
    <p:sldId id="264" r:id="rId13"/>
    <p:sldId id="266" r:id="rId14"/>
    <p:sldId id="267" r:id="rId15"/>
    <p:sldId id="268" r:id="rId16"/>
    <p:sldId id="269" r:id="rId17"/>
    <p:sldId id="272" r:id="rId18"/>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249" autoAdjust="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190DD7-B7EA-42DB-B12E-C5AF448C8502}"/>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B1E20967-C6D9-43F6-8281-70BE6447BE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E464D450-DE46-4CE3-811E-6371A6B84F2B}"/>
              </a:ext>
            </a:extLst>
          </p:cNvPr>
          <p:cNvSpPr>
            <a:spLocks noGrp="1"/>
          </p:cNvSpPr>
          <p:nvPr>
            <p:ph type="dt" sz="half" idx="10"/>
          </p:nvPr>
        </p:nvSpPr>
        <p:spPr/>
        <p:txBody>
          <a:bodyPr/>
          <a:lstStyle/>
          <a:p>
            <a:fld id="{363F6CFB-FA3C-4BC2-9CC8-4F9BDAB0005C}" type="datetimeFigureOut">
              <a:rPr lang="es-CL" smtClean="0"/>
              <a:t>30-05-2021</a:t>
            </a:fld>
            <a:endParaRPr lang="es-CL"/>
          </a:p>
        </p:txBody>
      </p:sp>
      <p:sp>
        <p:nvSpPr>
          <p:cNvPr id="5" name="Marcador de pie de página 4">
            <a:extLst>
              <a:ext uri="{FF2B5EF4-FFF2-40B4-BE49-F238E27FC236}">
                <a16:creationId xmlns:a16="http://schemas.microsoft.com/office/drawing/2014/main" id="{EF3B67E9-0B40-406C-BDBF-B299A410F79F}"/>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485D1484-AA15-4F2D-9EA4-DEC359D33AF4}"/>
              </a:ext>
            </a:extLst>
          </p:cNvPr>
          <p:cNvSpPr>
            <a:spLocks noGrp="1"/>
          </p:cNvSpPr>
          <p:nvPr>
            <p:ph type="sldNum" sz="quarter" idx="12"/>
          </p:nvPr>
        </p:nvSpPr>
        <p:spPr/>
        <p:txBody>
          <a:bodyPr/>
          <a:lstStyle/>
          <a:p>
            <a:fld id="{6EB0642A-B33A-4E70-9EF2-A64F40686778}" type="slidenum">
              <a:rPr lang="es-CL" smtClean="0"/>
              <a:t>‹Nº›</a:t>
            </a:fld>
            <a:endParaRPr lang="es-CL"/>
          </a:p>
        </p:txBody>
      </p:sp>
    </p:spTree>
    <p:extLst>
      <p:ext uri="{BB962C8B-B14F-4D97-AF65-F5344CB8AC3E}">
        <p14:creationId xmlns:p14="http://schemas.microsoft.com/office/powerpoint/2010/main" val="281750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D4170A-6BF8-4281-B2B8-E086B5D6E3ED}"/>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5AE30728-6AFF-4002-A607-28EEB8CD657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CEC2BFA0-7F22-428A-BC08-53B633A78F47}"/>
              </a:ext>
            </a:extLst>
          </p:cNvPr>
          <p:cNvSpPr>
            <a:spLocks noGrp="1"/>
          </p:cNvSpPr>
          <p:nvPr>
            <p:ph type="dt" sz="half" idx="10"/>
          </p:nvPr>
        </p:nvSpPr>
        <p:spPr/>
        <p:txBody>
          <a:bodyPr/>
          <a:lstStyle/>
          <a:p>
            <a:fld id="{363F6CFB-FA3C-4BC2-9CC8-4F9BDAB0005C}" type="datetimeFigureOut">
              <a:rPr lang="es-CL" smtClean="0"/>
              <a:t>30-05-2021</a:t>
            </a:fld>
            <a:endParaRPr lang="es-CL"/>
          </a:p>
        </p:txBody>
      </p:sp>
      <p:sp>
        <p:nvSpPr>
          <p:cNvPr id="5" name="Marcador de pie de página 4">
            <a:extLst>
              <a:ext uri="{FF2B5EF4-FFF2-40B4-BE49-F238E27FC236}">
                <a16:creationId xmlns:a16="http://schemas.microsoft.com/office/drawing/2014/main" id="{0142C6DD-D4D0-4503-93DD-BFA015107BC6}"/>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A31B66A5-1862-438A-A413-0A831E5FF890}"/>
              </a:ext>
            </a:extLst>
          </p:cNvPr>
          <p:cNvSpPr>
            <a:spLocks noGrp="1"/>
          </p:cNvSpPr>
          <p:nvPr>
            <p:ph type="sldNum" sz="quarter" idx="12"/>
          </p:nvPr>
        </p:nvSpPr>
        <p:spPr/>
        <p:txBody>
          <a:bodyPr/>
          <a:lstStyle/>
          <a:p>
            <a:fld id="{6EB0642A-B33A-4E70-9EF2-A64F40686778}" type="slidenum">
              <a:rPr lang="es-CL" smtClean="0"/>
              <a:t>‹Nº›</a:t>
            </a:fld>
            <a:endParaRPr lang="es-CL"/>
          </a:p>
        </p:txBody>
      </p:sp>
    </p:spTree>
    <p:extLst>
      <p:ext uri="{BB962C8B-B14F-4D97-AF65-F5344CB8AC3E}">
        <p14:creationId xmlns:p14="http://schemas.microsoft.com/office/powerpoint/2010/main" val="4117520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F6565A0-C3D5-4DC4-9A5A-66B4D464A362}"/>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64D651B1-5A3F-42C3-937A-5CCB43A262A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B3B55DCF-6179-41CF-B871-729366B43F31}"/>
              </a:ext>
            </a:extLst>
          </p:cNvPr>
          <p:cNvSpPr>
            <a:spLocks noGrp="1"/>
          </p:cNvSpPr>
          <p:nvPr>
            <p:ph type="dt" sz="half" idx="10"/>
          </p:nvPr>
        </p:nvSpPr>
        <p:spPr/>
        <p:txBody>
          <a:bodyPr/>
          <a:lstStyle/>
          <a:p>
            <a:fld id="{363F6CFB-FA3C-4BC2-9CC8-4F9BDAB0005C}" type="datetimeFigureOut">
              <a:rPr lang="es-CL" smtClean="0"/>
              <a:t>30-05-2021</a:t>
            </a:fld>
            <a:endParaRPr lang="es-CL"/>
          </a:p>
        </p:txBody>
      </p:sp>
      <p:sp>
        <p:nvSpPr>
          <p:cNvPr id="5" name="Marcador de pie de página 4">
            <a:extLst>
              <a:ext uri="{FF2B5EF4-FFF2-40B4-BE49-F238E27FC236}">
                <a16:creationId xmlns:a16="http://schemas.microsoft.com/office/drawing/2014/main" id="{CEF3B37B-3DEB-4F9D-BD29-F1D170083523}"/>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0781AD4B-8F02-4845-8BCD-108147A128E2}"/>
              </a:ext>
            </a:extLst>
          </p:cNvPr>
          <p:cNvSpPr>
            <a:spLocks noGrp="1"/>
          </p:cNvSpPr>
          <p:nvPr>
            <p:ph type="sldNum" sz="quarter" idx="12"/>
          </p:nvPr>
        </p:nvSpPr>
        <p:spPr/>
        <p:txBody>
          <a:bodyPr/>
          <a:lstStyle/>
          <a:p>
            <a:fld id="{6EB0642A-B33A-4E70-9EF2-A64F40686778}" type="slidenum">
              <a:rPr lang="es-CL" smtClean="0"/>
              <a:t>‹Nº›</a:t>
            </a:fld>
            <a:endParaRPr lang="es-CL"/>
          </a:p>
        </p:txBody>
      </p:sp>
    </p:spTree>
    <p:extLst>
      <p:ext uri="{BB962C8B-B14F-4D97-AF65-F5344CB8AC3E}">
        <p14:creationId xmlns:p14="http://schemas.microsoft.com/office/powerpoint/2010/main" val="989172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52BF2C-6B1C-4C3F-832A-63B2DCF3C312}"/>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7DD04839-42A5-4ACE-82C2-6A7B718AB27B}"/>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D065D992-79BF-4954-AFE6-2A2A3E8E8AB7}"/>
              </a:ext>
            </a:extLst>
          </p:cNvPr>
          <p:cNvSpPr>
            <a:spLocks noGrp="1"/>
          </p:cNvSpPr>
          <p:nvPr>
            <p:ph type="dt" sz="half" idx="10"/>
          </p:nvPr>
        </p:nvSpPr>
        <p:spPr/>
        <p:txBody>
          <a:bodyPr/>
          <a:lstStyle/>
          <a:p>
            <a:fld id="{363F6CFB-FA3C-4BC2-9CC8-4F9BDAB0005C}" type="datetimeFigureOut">
              <a:rPr lang="es-CL" smtClean="0"/>
              <a:t>30-05-2021</a:t>
            </a:fld>
            <a:endParaRPr lang="es-CL"/>
          </a:p>
        </p:txBody>
      </p:sp>
      <p:sp>
        <p:nvSpPr>
          <p:cNvPr id="5" name="Marcador de pie de página 4">
            <a:extLst>
              <a:ext uri="{FF2B5EF4-FFF2-40B4-BE49-F238E27FC236}">
                <a16:creationId xmlns:a16="http://schemas.microsoft.com/office/drawing/2014/main" id="{F9A4E103-2D19-49DF-BD62-BD666447D21C}"/>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6EE3503E-29C2-4DE7-AF4D-0D5A34DC626F}"/>
              </a:ext>
            </a:extLst>
          </p:cNvPr>
          <p:cNvSpPr>
            <a:spLocks noGrp="1"/>
          </p:cNvSpPr>
          <p:nvPr>
            <p:ph type="sldNum" sz="quarter" idx="12"/>
          </p:nvPr>
        </p:nvSpPr>
        <p:spPr/>
        <p:txBody>
          <a:bodyPr/>
          <a:lstStyle/>
          <a:p>
            <a:fld id="{6EB0642A-B33A-4E70-9EF2-A64F40686778}" type="slidenum">
              <a:rPr lang="es-CL" smtClean="0"/>
              <a:t>‹Nº›</a:t>
            </a:fld>
            <a:endParaRPr lang="es-CL"/>
          </a:p>
        </p:txBody>
      </p:sp>
    </p:spTree>
    <p:extLst>
      <p:ext uri="{BB962C8B-B14F-4D97-AF65-F5344CB8AC3E}">
        <p14:creationId xmlns:p14="http://schemas.microsoft.com/office/powerpoint/2010/main" val="998604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F228F5-0869-480A-A113-AAB9505A996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F2B1CDB4-CA90-4F82-A684-A876855D4A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6366E79D-6A75-4EC0-A9EC-26728A9FB041}"/>
              </a:ext>
            </a:extLst>
          </p:cNvPr>
          <p:cNvSpPr>
            <a:spLocks noGrp="1"/>
          </p:cNvSpPr>
          <p:nvPr>
            <p:ph type="dt" sz="half" idx="10"/>
          </p:nvPr>
        </p:nvSpPr>
        <p:spPr/>
        <p:txBody>
          <a:bodyPr/>
          <a:lstStyle/>
          <a:p>
            <a:fld id="{363F6CFB-FA3C-4BC2-9CC8-4F9BDAB0005C}" type="datetimeFigureOut">
              <a:rPr lang="es-CL" smtClean="0"/>
              <a:t>30-05-2021</a:t>
            </a:fld>
            <a:endParaRPr lang="es-CL"/>
          </a:p>
        </p:txBody>
      </p:sp>
      <p:sp>
        <p:nvSpPr>
          <p:cNvPr id="5" name="Marcador de pie de página 4">
            <a:extLst>
              <a:ext uri="{FF2B5EF4-FFF2-40B4-BE49-F238E27FC236}">
                <a16:creationId xmlns:a16="http://schemas.microsoft.com/office/drawing/2014/main" id="{DA7CC5F0-E9D4-44EC-9469-5468EE9CFD17}"/>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4BFA783F-71E5-4F9A-9628-B20AC77487B8}"/>
              </a:ext>
            </a:extLst>
          </p:cNvPr>
          <p:cNvSpPr>
            <a:spLocks noGrp="1"/>
          </p:cNvSpPr>
          <p:nvPr>
            <p:ph type="sldNum" sz="quarter" idx="12"/>
          </p:nvPr>
        </p:nvSpPr>
        <p:spPr/>
        <p:txBody>
          <a:bodyPr/>
          <a:lstStyle/>
          <a:p>
            <a:fld id="{6EB0642A-B33A-4E70-9EF2-A64F40686778}" type="slidenum">
              <a:rPr lang="es-CL" smtClean="0"/>
              <a:t>‹Nº›</a:t>
            </a:fld>
            <a:endParaRPr lang="es-CL"/>
          </a:p>
        </p:txBody>
      </p:sp>
    </p:spTree>
    <p:extLst>
      <p:ext uri="{BB962C8B-B14F-4D97-AF65-F5344CB8AC3E}">
        <p14:creationId xmlns:p14="http://schemas.microsoft.com/office/powerpoint/2010/main" val="1917587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899A13-40B8-4E8D-815A-5B2AFF7939B9}"/>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F8A53C64-A400-4054-9669-79743BDD0AE3}"/>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0204044E-0B7B-4FA9-80FA-9CE64B6C6A39}"/>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D65C2BCB-0413-4514-9353-46D538BAEACE}"/>
              </a:ext>
            </a:extLst>
          </p:cNvPr>
          <p:cNvSpPr>
            <a:spLocks noGrp="1"/>
          </p:cNvSpPr>
          <p:nvPr>
            <p:ph type="dt" sz="half" idx="10"/>
          </p:nvPr>
        </p:nvSpPr>
        <p:spPr/>
        <p:txBody>
          <a:bodyPr/>
          <a:lstStyle/>
          <a:p>
            <a:fld id="{363F6CFB-FA3C-4BC2-9CC8-4F9BDAB0005C}" type="datetimeFigureOut">
              <a:rPr lang="es-CL" smtClean="0"/>
              <a:t>30-05-2021</a:t>
            </a:fld>
            <a:endParaRPr lang="es-CL"/>
          </a:p>
        </p:txBody>
      </p:sp>
      <p:sp>
        <p:nvSpPr>
          <p:cNvPr id="6" name="Marcador de pie de página 5">
            <a:extLst>
              <a:ext uri="{FF2B5EF4-FFF2-40B4-BE49-F238E27FC236}">
                <a16:creationId xmlns:a16="http://schemas.microsoft.com/office/drawing/2014/main" id="{9C7C09AB-A7A7-4A6F-9F72-6E536373E175}"/>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995D8284-037F-4883-B736-454AB9442633}"/>
              </a:ext>
            </a:extLst>
          </p:cNvPr>
          <p:cNvSpPr>
            <a:spLocks noGrp="1"/>
          </p:cNvSpPr>
          <p:nvPr>
            <p:ph type="sldNum" sz="quarter" idx="12"/>
          </p:nvPr>
        </p:nvSpPr>
        <p:spPr/>
        <p:txBody>
          <a:bodyPr/>
          <a:lstStyle/>
          <a:p>
            <a:fld id="{6EB0642A-B33A-4E70-9EF2-A64F40686778}" type="slidenum">
              <a:rPr lang="es-CL" smtClean="0"/>
              <a:t>‹Nº›</a:t>
            </a:fld>
            <a:endParaRPr lang="es-CL"/>
          </a:p>
        </p:txBody>
      </p:sp>
    </p:spTree>
    <p:extLst>
      <p:ext uri="{BB962C8B-B14F-4D97-AF65-F5344CB8AC3E}">
        <p14:creationId xmlns:p14="http://schemas.microsoft.com/office/powerpoint/2010/main" val="3320269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992F7C-DCCD-4B7C-A38A-3D0E559363A8}"/>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E0AD60CD-857D-44D5-B49F-7AF565E750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72963863-898E-4F1E-96DC-96E6C09B5FBA}"/>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7F9EEEC5-1EA7-4392-B847-AEC25C7D8A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78904C19-24F2-4CB6-99F2-B1F137A82CB6}"/>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9B03EA4E-673C-47D0-A5E1-1C1822067F12}"/>
              </a:ext>
            </a:extLst>
          </p:cNvPr>
          <p:cNvSpPr>
            <a:spLocks noGrp="1"/>
          </p:cNvSpPr>
          <p:nvPr>
            <p:ph type="dt" sz="half" idx="10"/>
          </p:nvPr>
        </p:nvSpPr>
        <p:spPr/>
        <p:txBody>
          <a:bodyPr/>
          <a:lstStyle/>
          <a:p>
            <a:fld id="{363F6CFB-FA3C-4BC2-9CC8-4F9BDAB0005C}" type="datetimeFigureOut">
              <a:rPr lang="es-CL" smtClean="0"/>
              <a:t>30-05-2021</a:t>
            </a:fld>
            <a:endParaRPr lang="es-CL"/>
          </a:p>
        </p:txBody>
      </p:sp>
      <p:sp>
        <p:nvSpPr>
          <p:cNvPr id="8" name="Marcador de pie de página 7">
            <a:extLst>
              <a:ext uri="{FF2B5EF4-FFF2-40B4-BE49-F238E27FC236}">
                <a16:creationId xmlns:a16="http://schemas.microsoft.com/office/drawing/2014/main" id="{CFBCD8F1-9B42-4DC7-A01C-AEBDFF564C77}"/>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602D6442-83FF-44C3-AB60-82B0028040FB}"/>
              </a:ext>
            </a:extLst>
          </p:cNvPr>
          <p:cNvSpPr>
            <a:spLocks noGrp="1"/>
          </p:cNvSpPr>
          <p:nvPr>
            <p:ph type="sldNum" sz="quarter" idx="12"/>
          </p:nvPr>
        </p:nvSpPr>
        <p:spPr/>
        <p:txBody>
          <a:bodyPr/>
          <a:lstStyle/>
          <a:p>
            <a:fld id="{6EB0642A-B33A-4E70-9EF2-A64F40686778}" type="slidenum">
              <a:rPr lang="es-CL" smtClean="0"/>
              <a:t>‹Nº›</a:t>
            </a:fld>
            <a:endParaRPr lang="es-CL"/>
          </a:p>
        </p:txBody>
      </p:sp>
    </p:spTree>
    <p:extLst>
      <p:ext uri="{BB962C8B-B14F-4D97-AF65-F5344CB8AC3E}">
        <p14:creationId xmlns:p14="http://schemas.microsoft.com/office/powerpoint/2010/main" val="3120961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0ED63E-BD43-4882-BBE7-EC79CE7844EA}"/>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EE29E5C1-08A4-4B80-BF4D-EBD8FCA469E5}"/>
              </a:ext>
            </a:extLst>
          </p:cNvPr>
          <p:cNvSpPr>
            <a:spLocks noGrp="1"/>
          </p:cNvSpPr>
          <p:nvPr>
            <p:ph type="dt" sz="half" idx="10"/>
          </p:nvPr>
        </p:nvSpPr>
        <p:spPr/>
        <p:txBody>
          <a:bodyPr/>
          <a:lstStyle/>
          <a:p>
            <a:fld id="{363F6CFB-FA3C-4BC2-9CC8-4F9BDAB0005C}" type="datetimeFigureOut">
              <a:rPr lang="es-CL" smtClean="0"/>
              <a:t>30-05-2021</a:t>
            </a:fld>
            <a:endParaRPr lang="es-CL"/>
          </a:p>
        </p:txBody>
      </p:sp>
      <p:sp>
        <p:nvSpPr>
          <p:cNvPr id="4" name="Marcador de pie de página 3">
            <a:extLst>
              <a:ext uri="{FF2B5EF4-FFF2-40B4-BE49-F238E27FC236}">
                <a16:creationId xmlns:a16="http://schemas.microsoft.com/office/drawing/2014/main" id="{30984B63-1346-4708-A401-590535C9E0E4}"/>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7EFF465C-7B6D-4F72-A48D-1AD7DF36F064}"/>
              </a:ext>
            </a:extLst>
          </p:cNvPr>
          <p:cNvSpPr>
            <a:spLocks noGrp="1"/>
          </p:cNvSpPr>
          <p:nvPr>
            <p:ph type="sldNum" sz="quarter" idx="12"/>
          </p:nvPr>
        </p:nvSpPr>
        <p:spPr/>
        <p:txBody>
          <a:bodyPr/>
          <a:lstStyle/>
          <a:p>
            <a:fld id="{6EB0642A-B33A-4E70-9EF2-A64F40686778}" type="slidenum">
              <a:rPr lang="es-CL" smtClean="0"/>
              <a:t>‹Nº›</a:t>
            </a:fld>
            <a:endParaRPr lang="es-CL"/>
          </a:p>
        </p:txBody>
      </p:sp>
    </p:spTree>
    <p:extLst>
      <p:ext uri="{BB962C8B-B14F-4D97-AF65-F5344CB8AC3E}">
        <p14:creationId xmlns:p14="http://schemas.microsoft.com/office/powerpoint/2010/main" val="456350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8919062-9D5B-4F27-934E-2B1B215C7650}"/>
              </a:ext>
            </a:extLst>
          </p:cNvPr>
          <p:cNvSpPr>
            <a:spLocks noGrp="1"/>
          </p:cNvSpPr>
          <p:nvPr>
            <p:ph type="dt" sz="half" idx="10"/>
          </p:nvPr>
        </p:nvSpPr>
        <p:spPr/>
        <p:txBody>
          <a:bodyPr/>
          <a:lstStyle/>
          <a:p>
            <a:fld id="{363F6CFB-FA3C-4BC2-9CC8-4F9BDAB0005C}" type="datetimeFigureOut">
              <a:rPr lang="es-CL" smtClean="0"/>
              <a:t>30-05-2021</a:t>
            </a:fld>
            <a:endParaRPr lang="es-CL"/>
          </a:p>
        </p:txBody>
      </p:sp>
      <p:sp>
        <p:nvSpPr>
          <p:cNvPr id="3" name="Marcador de pie de página 2">
            <a:extLst>
              <a:ext uri="{FF2B5EF4-FFF2-40B4-BE49-F238E27FC236}">
                <a16:creationId xmlns:a16="http://schemas.microsoft.com/office/drawing/2014/main" id="{932D6D80-F232-4DE2-91B6-7771E1F38E33}"/>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C7A722A1-6B36-4982-A33D-9A036872AEBB}"/>
              </a:ext>
            </a:extLst>
          </p:cNvPr>
          <p:cNvSpPr>
            <a:spLocks noGrp="1"/>
          </p:cNvSpPr>
          <p:nvPr>
            <p:ph type="sldNum" sz="quarter" idx="12"/>
          </p:nvPr>
        </p:nvSpPr>
        <p:spPr/>
        <p:txBody>
          <a:bodyPr/>
          <a:lstStyle/>
          <a:p>
            <a:fld id="{6EB0642A-B33A-4E70-9EF2-A64F40686778}" type="slidenum">
              <a:rPr lang="es-CL" smtClean="0"/>
              <a:t>‹Nº›</a:t>
            </a:fld>
            <a:endParaRPr lang="es-CL"/>
          </a:p>
        </p:txBody>
      </p:sp>
    </p:spTree>
    <p:extLst>
      <p:ext uri="{BB962C8B-B14F-4D97-AF65-F5344CB8AC3E}">
        <p14:creationId xmlns:p14="http://schemas.microsoft.com/office/powerpoint/2010/main" val="72735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566883-4A9F-455E-9FA5-ABCCA22B7A1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BB5A67BA-A152-4D86-83F7-3AB12700E5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B0A10DAF-DEB5-407E-B635-87441FCB33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C27DB22-1477-43FF-B7F8-50FEFDE8ECD3}"/>
              </a:ext>
            </a:extLst>
          </p:cNvPr>
          <p:cNvSpPr>
            <a:spLocks noGrp="1"/>
          </p:cNvSpPr>
          <p:nvPr>
            <p:ph type="dt" sz="half" idx="10"/>
          </p:nvPr>
        </p:nvSpPr>
        <p:spPr/>
        <p:txBody>
          <a:bodyPr/>
          <a:lstStyle/>
          <a:p>
            <a:fld id="{363F6CFB-FA3C-4BC2-9CC8-4F9BDAB0005C}" type="datetimeFigureOut">
              <a:rPr lang="es-CL" smtClean="0"/>
              <a:t>30-05-2021</a:t>
            </a:fld>
            <a:endParaRPr lang="es-CL"/>
          </a:p>
        </p:txBody>
      </p:sp>
      <p:sp>
        <p:nvSpPr>
          <p:cNvPr id="6" name="Marcador de pie de página 5">
            <a:extLst>
              <a:ext uri="{FF2B5EF4-FFF2-40B4-BE49-F238E27FC236}">
                <a16:creationId xmlns:a16="http://schemas.microsoft.com/office/drawing/2014/main" id="{B8CD8105-4332-4959-B6E4-BA732255852B}"/>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BFE8D3A0-208E-48A1-A402-C7CD5C32956D}"/>
              </a:ext>
            </a:extLst>
          </p:cNvPr>
          <p:cNvSpPr>
            <a:spLocks noGrp="1"/>
          </p:cNvSpPr>
          <p:nvPr>
            <p:ph type="sldNum" sz="quarter" idx="12"/>
          </p:nvPr>
        </p:nvSpPr>
        <p:spPr/>
        <p:txBody>
          <a:bodyPr/>
          <a:lstStyle/>
          <a:p>
            <a:fld id="{6EB0642A-B33A-4E70-9EF2-A64F40686778}" type="slidenum">
              <a:rPr lang="es-CL" smtClean="0"/>
              <a:t>‹Nº›</a:t>
            </a:fld>
            <a:endParaRPr lang="es-CL"/>
          </a:p>
        </p:txBody>
      </p:sp>
    </p:spTree>
    <p:extLst>
      <p:ext uri="{BB962C8B-B14F-4D97-AF65-F5344CB8AC3E}">
        <p14:creationId xmlns:p14="http://schemas.microsoft.com/office/powerpoint/2010/main" val="1832936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271648-9AD3-4601-A5F8-7F4BE35505C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6E5157CF-406A-4BA3-96DC-DFDD427EA5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182477A8-ECD1-4789-AA86-D6C3019FD8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945DB0A-7D40-45C4-9CEA-B50BF4C321EE}"/>
              </a:ext>
            </a:extLst>
          </p:cNvPr>
          <p:cNvSpPr>
            <a:spLocks noGrp="1"/>
          </p:cNvSpPr>
          <p:nvPr>
            <p:ph type="dt" sz="half" idx="10"/>
          </p:nvPr>
        </p:nvSpPr>
        <p:spPr/>
        <p:txBody>
          <a:bodyPr/>
          <a:lstStyle/>
          <a:p>
            <a:fld id="{363F6CFB-FA3C-4BC2-9CC8-4F9BDAB0005C}" type="datetimeFigureOut">
              <a:rPr lang="es-CL" smtClean="0"/>
              <a:t>30-05-2021</a:t>
            </a:fld>
            <a:endParaRPr lang="es-CL"/>
          </a:p>
        </p:txBody>
      </p:sp>
      <p:sp>
        <p:nvSpPr>
          <p:cNvPr id="6" name="Marcador de pie de página 5">
            <a:extLst>
              <a:ext uri="{FF2B5EF4-FFF2-40B4-BE49-F238E27FC236}">
                <a16:creationId xmlns:a16="http://schemas.microsoft.com/office/drawing/2014/main" id="{FCCCB6CA-ED30-4543-ADF3-1A5CA9B8C6C1}"/>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E9CFD98F-CC04-4286-9A9D-A82A0855F800}"/>
              </a:ext>
            </a:extLst>
          </p:cNvPr>
          <p:cNvSpPr>
            <a:spLocks noGrp="1"/>
          </p:cNvSpPr>
          <p:nvPr>
            <p:ph type="sldNum" sz="quarter" idx="12"/>
          </p:nvPr>
        </p:nvSpPr>
        <p:spPr/>
        <p:txBody>
          <a:bodyPr/>
          <a:lstStyle/>
          <a:p>
            <a:fld id="{6EB0642A-B33A-4E70-9EF2-A64F40686778}" type="slidenum">
              <a:rPr lang="es-CL" smtClean="0"/>
              <a:t>‹Nº›</a:t>
            </a:fld>
            <a:endParaRPr lang="es-CL"/>
          </a:p>
        </p:txBody>
      </p:sp>
    </p:spTree>
    <p:extLst>
      <p:ext uri="{BB962C8B-B14F-4D97-AF65-F5344CB8AC3E}">
        <p14:creationId xmlns:p14="http://schemas.microsoft.com/office/powerpoint/2010/main" val="1794890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08D21FD-BB2F-4F64-B361-DFB78D5836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47FF0C37-1CC6-4E95-962C-603EDF88F4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11CC9FE3-6622-4D62-8C94-F5F1E1081B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3F6CFB-FA3C-4BC2-9CC8-4F9BDAB0005C}" type="datetimeFigureOut">
              <a:rPr lang="es-CL" smtClean="0"/>
              <a:t>30-05-2021</a:t>
            </a:fld>
            <a:endParaRPr lang="es-CL"/>
          </a:p>
        </p:txBody>
      </p:sp>
      <p:sp>
        <p:nvSpPr>
          <p:cNvPr id="5" name="Marcador de pie de página 4">
            <a:extLst>
              <a:ext uri="{FF2B5EF4-FFF2-40B4-BE49-F238E27FC236}">
                <a16:creationId xmlns:a16="http://schemas.microsoft.com/office/drawing/2014/main" id="{09990CD6-CE53-4DA2-93BA-D0BC6F95C0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11808F80-285F-42A0-95AB-23C1B672EC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B0642A-B33A-4E70-9EF2-A64F40686778}" type="slidenum">
              <a:rPr lang="es-CL" smtClean="0"/>
              <a:t>‹Nº›</a:t>
            </a:fld>
            <a:endParaRPr lang="es-CL"/>
          </a:p>
        </p:txBody>
      </p:sp>
    </p:spTree>
    <p:extLst>
      <p:ext uri="{BB962C8B-B14F-4D97-AF65-F5344CB8AC3E}">
        <p14:creationId xmlns:p14="http://schemas.microsoft.com/office/powerpoint/2010/main" val="3926031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Una pieza de rompecabezas une dos curvas de rompecabezas">
            <a:extLst>
              <a:ext uri="{FF2B5EF4-FFF2-40B4-BE49-F238E27FC236}">
                <a16:creationId xmlns:a16="http://schemas.microsoft.com/office/drawing/2014/main" id="{9BCA722F-82C6-43FF-A499-7F5514DBB1B3}"/>
              </a:ext>
            </a:extLst>
          </p:cNvPr>
          <p:cNvPicPr>
            <a:picLocks noChangeAspect="1"/>
          </p:cNvPicPr>
          <p:nvPr/>
        </p:nvPicPr>
        <p:blipFill rotWithShape="1">
          <a:blip r:embed="rId2"/>
          <a:srcRect t="21274" b="3727"/>
          <a:stretch/>
        </p:blipFill>
        <p:spPr>
          <a:xfrm>
            <a:off x="-3048" y="0"/>
            <a:ext cx="12191999" cy="6857990"/>
          </a:xfrm>
          <a:prstGeom prst="rect">
            <a:avLst/>
          </a:prstGeom>
        </p:spPr>
      </p:pic>
      <p:sp>
        <p:nvSpPr>
          <p:cNvPr id="11" name="Rectangle 10">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CD4786D1-C6CA-4EC8-A5A3-17834A789233}"/>
              </a:ext>
            </a:extLst>
          </p:cNvPr>
          <p:cNvSpPr>
            <a:spLocks noGrp="1"/>
          </p:cNvSpPr>
          <p:nvPr>
            <p:ph type="ctrTitle"/>
          </p:nvPr>
        </p:nvSpPr>
        <p:spPr>
          <a:xfrm>
            <a:off x="1097280" y="325550"/>
            <a:ext cx="10058400" cy="2895952"/>
          </a:xfrm>
          <a:effectLst>
            <a:outerShdw blurRad="50800" dist="38100" dir="2700000" algn="tl" rotWithShape="0">
              <a:prstClr val="black">
                <a:alpha val="40000"/>
              </a:prstClr>
            </a:outerShdw>
          </a:effectLst>
        </p:spPr>
        <p:txBody>
          <a:bodyPr>
            <a:normAutofit/>
          </a:bodyPr>
          <a:lstStyle/>
          <a:p>
            <a:r>
              <a:rPr lang="es-MX" sz="7200" b="1" dirty="0">
                <a:solidFill>
                  <a:srgbClr val="FFFFFF"/>
                </a:solidFill>
              </a:rPr>
              <a:t>RESOLVIENDO CONFLICTOS </a:t>
            </a:r>
            <a:endParaRPr lang="es-CL" sz="7200" b="1" dirty="0">
              <a:solidFill>
                <a:srgbClr val="FFFFFF"/>
              </a:solidFill>
            </a:endParaRPr>
          </a:p>
        </p:txBody>
      </p:sp>
      <p:sp>
        <p:nvSpPr>
          <p:cNvPr id="3" name="Subtítulo 2">
            <a:extLst>
              <a:ext uri="{FF2B5EF4-FFF2-40B4-BE49-F238E27FC236}">
                <a16:creationId xmlns:a16="http://schemas.microsoft.com/office/drawing/2014/main" id="{39C3C060-1182-4AD8-B20C-3FD9BA9560E7}"/>
              </a:ext>
            </a:extLst>
          </p:cNvPr>
          <p:cNvSpPr>
            <a:spLocks noGrp="1"/>
          </p:cNvSpPr>
          <p:nvPr>
            <p:ph type="subTitle" idx="1"/>
          </p:nvPr>
        </p:nvSpPr>
        <p:spPr>
          <a:xfrm>
            <a:off x="1100051" y="3221503"/>
            <a:ext cx="10058400" cy="2133248"/>
          </a:xfrm>
          <a:effectLst>
            <a:outerShdw blurRad="50800" dist="38100" dir="2700000" algn="tl" rotWithShape="0">
              <a:prstClr val="black">
                <a:alpha val="40000"/>
              </a:prstClr>
            </a:outerShdw>
          </a:effectLst>
        </p:spPr>
        <p:txBody>
          <a:bodyPr>
            <a:normAutofit fontScale="25000" lnSpcReduction="20000"/>
          </a:bodyPr>
          <a:lstStyle/>
          <a:p>
            <a:r>
              <a:rPr lang="es-MX" sz="32000" dirty="0">
                <a:solidFill>
                  <a:srgbClr val="FFFFFF"/>
                </a:solidFill>
              </a:rPr>
              <a:t>PASOS</a:t>
            </a:r>
          </a:p>
          <a:p>
            <a:endParaRPr lang="es-MX" sz="6600" dirty="0">
              <a:solidFill>
                <a:srgbClr val="FFFFFF"/>
              </a:solidFill>
            </a:endParaRPr>
          </a:p>
          <a:p>
            <a:pPr algn="r"/>
            <a:r>
              <a:rPr lang="es-MX" sz="11200" b="1" dirty="0">
                <a:solidFill>
                  <a:srgbClr val="0070C0">
                    <a:alpha val="55000"/>
                  </a:srgbClr>
                </a:solidFill>
              </a:rPr>
              <a:t>4° básico 2021</a:t>
            </a:r>
          </a:p>
          <a:p>
            <a:pPr algn="r"/>
            <a:r>
              <a:rPr lang="es-MX" sz="11200" b="1" dirty="0">
                <a:solidFill>
                  <a:srgbClr val="0070C0">
                    <a:alpha val="55000"/>
                  </a:srgbClr>
                </a:solidFill>
              </a:rPr>
              <a:t>Colegio Joaquín Edwards Bello</a:t>
            </a:r>
          </a:p>
          <a:p>
            <a:pPr algn="r"/>
            <a:r>
              <a:rPr lang="es-MX" sz="11200" b="1" dirty="0">
                <a:solidFill>
                  <a:srgbClr val="0070C0">
                    <a:alpha val="55000"/>
                  </a:srgbClr>
                </a:solidFill>
              </a:rPr>
              <a:t>Profesora Graciela Peña </a:t>
            </a:r>
            <a:endParaRPr lang="es-CL" sz="11200" b="1" dirty="0">
              <a:solidFill>
                <a:srgbClr val="0070C0">
                  <a:alpha val="55000"/>
                </a:srgbClr>
              </a:solidFill>
            </a:endParaRPr>
          </a:p>
          <a:p>
            <a:pPr algn="r"/>
            <a:r>
              <a:rPr lang="es-MX" sz="11200" b="1" dirty="0">
                <a:solidFill>
                  <a:srgbClr val="0070C0">
                    <a:alpha val="55000"/>
                  </a:srgbClr>
                </a:solidFill>
              </a:rPr>
              <a:t>Programa de Integración Escolar </a:t>
            </a:r>
          </a:p>
          <a:p>
            <a:pPr algn="ctr"/>
            <a:endParaRPr lang="es-MX" sz="11200" b="1" dirty="0">
              <a:solidFill>
                <a:srgbClr val="0070C0">
                  <a:alpha val="55000"/>
                </a:srgbClr>
              </a:solidFill>
            </a:endParaRPr>
          </a:p>
          <a:p>
            <a:endParaRPr lang="es-CL" sz="6600" dirty="0">
              <a:solidFill>
                <a:srgbClr val="FFFFFF"/>
              </a:solidFill>
            </a:endParaRPr>
          </a:p>
        </p:txBody>
      </p:sp>
    </p:spTree>
    <p:extLst>
      <p:ext uri="{BB962C8B-B14F-4D97-AF65-F5344CB8AC3E}">
        <p14:creationId xmlns:p14="http://schemas.microsoft.com/office/powerpoint/2010/main" val="1712875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B26FA0-FE1B-478E-80A6-45C5F94659A4}"/>
              </a:ext>
            </a:extLst>
          </p:cNvPr>
          <p:cNvSpPr>
            <a:spLocks noGrp="1"/>
          </p:cNvSpPr>
          <p:nvPr>
            <p:ph type="title"/>
          </p:nvPr>
        </p:nvSpPr>
        <p:spPr/>
        <p:txBody>
          <a:bodyPr>
            <a:normAutofit/>
          </a:bodyPr>
          <a:lstStyle/>
          <a:p>
            <a:r>
              <a:rPr lang="es-MX" sz="5400" b="1" dirty="0">
                <a:solidFill>
                  <a:srgbClr val="FF0000"/>
                </a:solidFill>
              </a:rPr>
              <a:t>CASO 2: En el patio del colegio.</a:t>
            </a:r>
            <a:endParaRPr lang="es-CL" sz="5400" b="1" dirty="0">
              <a:solidFill>
                <a:srgbClr val="FF0000"/>
              </a:solidFill>
            </a:endParaRPr>
          </a:p>
        </p:txBody>
      </p:sp>
      <p:pic>
        <p:nvPicPr>
          <p:cNvPr id="4" name="Marcador de contenido 3">
            <a:extLst>
              <a:ext uri="{FF2B5EF4-FFF2-40B4-BE49-F238E27FC236}">
                <a16:creationId xmlns:a16="http://schemas.microsoft.com/office/drawing/2014/main" id="{0EF33D16-15CD-4339-9C70-FBAD3D95AF90}"/>
              </a:ext>
            </a:extLst>
          </p:cNvPr>
          <p:cNvPicPr>
            <a:picLocks noGrp="1" noChangeAspect="1"/>
          </p:cNvPicPr>
          <p:nvPr>
            <p:ph idx="1"/>
          </p:nvPr>
        </p:nvPicPr>
        <p:blipFill>
          <a:blip r:embed="rId2"/>
          <a:stretch>
            <a:fillRect/>
          </a:stretch>
        </p:blipFill>
        <p:spPr>
          <a:xfrm>
            <a:off x="478065" y="1477579"/>
            <a:ext cx="3505200" cy="2690773"/>
          </a:xfrm>
          <a:prstGeom prst="rect">
            <a:avLst/>
          </a:prstGeom>
        </p:spPr>
      </p:pic>
      <p:pic>
        <p:nvPicPr>
          <p:cNvPr id="6" name="Imagen 5">
            <a:extLst>
              <a:ext uri="{FF2B5EF4-FFF2-40B4-BE49-F238E27FC236}">
                <a16:creationId xmlns:a16="http://schemas.microsoft.com/office/drawing/2014/main" id="{1FFCE77F-B7CB-4752-9B33-4B437C76E16D}"/>
              </a:ext>
            </a:extLst>
          </p:cNvPr>
          <p:cNvPicPr>
            <a:picLocks noChangeAspect="1"/>
          </p:cNvPicPr>
          <p:nvPr/>
        </p:nvPicPr>
        <p:blipFill>
          <a:blip r:embed="rId3"/>
          <a:stretch>
            <a:fillRect/>
          </a:stretch>
        </p:blipFill>
        <p:spPr>
          <a:xfrm>
            <a:off x="4506822" y="1489654"/>
            <a:ext cx="3803515" cy="2610361"/>
          </a:xfrm>
          <a:prstGeom prst="rect">
            <a:avLst/>
          </a:prstGeom>
        </p:spPr>
      </p:pic>
      <p:pic>
        <p:nvPicPr>
          <p:cNvPr id="7" name="Imagen 6">
            <a:extLst>
              <a:ext uri="{FF2B5EF4-FFF2-40B4-BE49-F238E27FC236}">
                <a16:creationId xmlns:a16="http://schemas.microsoft.com/office/drawing/2014/main" id="{ED35641D-8B43-4742-8CA2-AC472EE12EED}"/>
              </a:ext>
            </a:extLst>
          </p:cNvPr>
          <p:cNvPicPr>
            <a:picLocks noChangeAspect="1"/>
          </p:cNvPicPr>
          <p:nvPr/>
        </p:nvPicPr>
        <p:blipFill>
          <a:blip r:embed="rId4"/>
          <a:stretch>
            <a:fillRect/>
          </a:stretch>
        </p:blipFill>
        <p:spPr>
          <a:xfrm>
            <a:off x="8625923" y="1489654"/>
            <a:ext cx="3363245" cy="2610362"/>
          </a:xfrm>
          <a:prstGeom prst="rect">
            <a:avLst/>
          </a:prstGeom>
        </p:spPr>
      </p:pic>
      <p:pic>
        <p:nvPicPr>
          <p:cNvPr id="8" name="Imagen 7">
            <a:extLst>
              <a:ext uri="{FF2B5EF4-FFF2-40B4-BE49-F238E27FC236}">
                <a16:creationId xmlns:a16="http://schemas.microsoft.com/office/drawing/2014/main" id="{129D1F4E-E761-4DF7-86BF-4F50468D91E8}"/>
              </a:ext>
            </a:extLst>
          </p:cNvPr>
          <p:cNvPicPr>
            <a:picLocks noChangeAspect="1"/>
          </p:cNvPicPr>
          <p:nvPr/>
        </p:nvPicPr>
        <p:blipFill>
          <a:blip r:embed="rId5"/>
          <a:stretch>
            <a:fillRect/>
          </a:stretch>
        </p:blipFill>
        <p:spPr>
          <a:xfrm>
            <a:off x="6724166" y="4220634"/>
            <a:ext cx="3803515" cy="2535677"/>
          </a:xfrm>
          <a:prstGeom prst="rect">
            <a:avLst/>
          </a:prstGeom>
        </p:spPr>
      </p:pic>
      <p:pic>
        <p:nvPicPr>
          <p:cNvPr id="9" name="Imagen 8">
            <a:extLst>
              <a:ext uri="{FF2B5EF4-FFF2-40B4-BE49-F238E27FC236}">
                <a16:creationId xmlns:a16="http://schemas.microsoft.com/office/drawing/2014/main" id="{F49645B6-E51C-4F4C-A5F4-D42B1C1BE174}"/>
              </a:ext>
            </a:extLst>
          </p:cNvPr>
          <p:cNvPicPr>
            <a:picLocks noChangeAspect="1"/>
          </p:cNvPicPr>
          <p:nvPr/>
        </p:nvPicPr>
        <p:blipFill>
          <a:blip r:embed="rId6"/>
          <a:stretch>
            <a:fillRect/>
          </a:stretch>
        </p:blipFill>
        <p:spPr>
          <a:xfrm>
            <a:off x="1700930" y="4220634"/>
            <a:ext cx="3758400" cy="2592000"/>
          </a:xfrm>
          <a:prstGeom prst="rect">
            <a:avLst/>
          </a:prstGeom>
        </p:spPr>
      </p:pic>
    </p:spTree>
    <p:extLst>
      <p:ext uri="{BB962C8B-B14F-4D97-AF65-F5344CB8AC3E}">
        <p14:creationId xmlns:p14="http://schemas.microsoft.com/office/powerpoint/2010/main" val="796418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CB996C-1D0F-4C5D-8497-E1D61CAFBE89}"/>
              </a:ext>
            </a:extLst>
          </p:cNvPr>
          <p:cNvSpPr>
            <a:spLocks noGrp="1"/>
          </p:cNvSpPr>
          <p:nvPr>
            <p:ph type="title"/>
          </p:nvPr>
        </p:nvSpPr>
        <p:spPr/>
        <p:txBody>
          <a:bodyPr>
            <a:normAutofit/>
          </a:bodyPr>
          <a:lstStyle/>
          <a:p>
            <a:pPr algn="ctr"/>
            <a:r>
              <a:rPr lang="es-MX" sz="4800" b="1" dirty="0">
                <a:solidFill>
                  <a:srgbClr val="FF0000"/>
                </a:solidFill>
              </a:rPr>
              <a:t>Paso 1: Identificar el problema</a:t>
            </a:r>
            <a:endParaRPr lang="es-CL" sz="4800" b="1" dirty="0">
              <a:solidFill>
                <a:srgbClr val="FF0000"/>
              </a:solidFill>
            </a:endParaRPr>
          </a:p>
        </p:txBody>
      </p:sp>
      <p:sp>
        <p:nvSpPr>
          <p:cNvPr id="3" name="Marcador de contenido 2">
            <a:extLst>
              <a:ext uri="{FF2B5EF4-FFF2-40B4-BE49-F238E27FC236}">
                <a16:creationId xmlns:a16="http://schemas.microsoft.com/office/drawing/2014/main" id="{2EDB6C82-3B4F-43BE-B138-94C0D5092444}"/>
              </a:ext>
            </a:extLst>
          </p:cNvPr>
          <p:cNvSpPr>
            <a:spLocks noGrp="1"/>
          </p:cNvSpPr>
          <p:nvPr>
            <p:ph idx="1"/>
          </p:nvPr>
        </p:nvSpPr>
        <p:spPr/>
        <p:txBody>
          <a:bodyPr>
            <a:normAutofit lnSpcReduction="10000"/>
          </a:bodyPr>
          <a:lstStyle/>
          <a:p>
            <a:pPr marL="0" indent="0">
              <a:buNone/>
            </a:pPr>
            <a:r>
              <a:rPr lang="es-MX" sz="4400" b="1" dirty="0">
                <a:solidFill>
                  <a:srgbClr val="0070C0"/>
                </a:solidFill>
              </a:rPr>
              <a:t>¿Cuál es el problema?</a:t>
            </a:r>
          </a:p>
          <a:p>
            <a:pPr algn="just"/>
            <a:endParaRPr lang="es-MX" sz="4000" dirty="0"/>
          </a:p>
          <a:p>
            <a:pPr marL="0" indent="0" algn="just">
              <a:buNone/>
            </a:pPr>
            <a:r>
              <a:rPr lang="es-MX" sz="4000" b="1" dirty="0">
                <a:solidFill>
                  <a:srgbClr val="00B050"/>
                </a:solidFill>
              </a:rPr>
              <a:t>A-. </a:t>
            </a:r>
            <a:r>
              <a:rPr lang="es-MX" sz="4000" dirty="0"/>
              <a:t>El recreo es muy corto para compartir.</a:t>
            </a:r>
          </a:p>
          <a:p>
            <a:pPr marL="0" indent="0" algn="just">
              <a:buNone/>
            </a:pPr>
            <a:r>
              <a:rPr lang="es-MX" sz="4000" b="1" dirty="0">
                <a:solidFill>
                  <a:srgbClr val="00B050"/>
                </a:solidFill>
              </a:rPr>
              <a:t>B-. </a:t>
            </a:r>
            <a:r>
              <a:rPr lang="es-MX" sz="4000" dirty="0"/>
              <a:t>El recreo es muy largo y los estudiantes se aburren.</a:t>
            </a:r>
          </a:p>
          <a:p>
            <a:pPr marL="0" indent="0" algn="just">
              <a:buNone/>
            </a:pPr>
            <a:r>
              <a:rPr lang="es-MX" sz="4000" b="1" dirty="0">
                <a:solidFill>
                  <a:srgbClr val="00B050"/>
                </a:solidFill>
              </a:rPr>
              <a:t>C-. </a:t>
            </a:r>
            <a:r>
              <a:rPr lang="es-MX" sz="4000" dirty="0"/>
              <a:t>No todos los y las estudiantes pueden usar el patio para compartir.</a:t>
            </a:r>
          </a:p>
          <a:p>
            <a:endParaRPr lang="es-MX" sz="3200" dirty="0"/>
          </a:p>
          <a:p>
            <a:endParaRPr lang="es-MX" dirty="0"/>
          </a:p>
          <a:p>
            <a:endParaRPr lang="es-CL" dirty="0"/>
          </a:p>
        </p:txBody>
      </p:sp>
    </p:spTree>
    <p:extLst>
      <p:ext uri="{BB962C8B-B14F-4D97-AF65-F5344CB8AC3E}">
        <p14:creationId xmlns:p14="http://schemas.microsoft.com/office/powerpoint/2010/main" val="3112762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CB996C-1D0F-4C5D-8497-E1D61CAFBE89}"/>
              </a:ext>
            </a:extLst>
          </p:cNvPr>
          <p:cNvSpPr>
            <a:spLocks noGrp="1"/>
          </p:cNvSpPr>
          <p:nvPr>
            <p:ph type="title"/>
          </p:nvPr>
        </p:nvSpPr>
        <p:spPr/>
        <p:txBody>
          <a:bodyPr>
            <a:normAutofit/>
          </a:bodyPr>
          <a:lstStyle/>
          <a:p>
            <a:pPr algn="ctr"/>
            <a:r>
              <a:rPr lang="es-MX" sz="4800" b="1" dirty="0">
                <a:solidFill>
                  <a:srgbClr val="FF0000"/>
                </a:solidFill>
              </a:rPr>
              <a:t>Paso 2: Analizar el problema</a:t>
            </a:r>
            <a:endParaRPr lang="es-CL" sz="4800" b="1" dirty="0">
              <a:solidFill>
                <a:srgbClr val="FF0000"/>
              </a:solidFill>
            </a:endParaRPr>
          </a:p>
        </p:txBody>
      </p:sp>
      <p:sp>
        <p:nvSpPr>
          <p:cNvPr id="3" name="Marcador de contenido 2">
            <a:extLst>
              <a:ext uri="{FF2B5EF4-FFF2-40B4-BE49-F238E27FC236}">
                <a16:creationId xmlns:a16="http://schemas.microsoft.com/office/drawing/2014/main" id="{2EDB6C82-3B4F-43BE-B138-94C0D5092444}"/>
              </a:ext>
            </a:extLst>
          </p:cNvPr>
          <p:cNvSpPr>
            <a:spLocks noGrp="1"/>
          </p:cNvSpPr>
          <p:nvPr>
            <p:ph idx="1"/>
          </p:nvPr>
        </p:nvSpPr>
        <p:spPr/>
        <p:txBody>
          <a:bodyPr>
            <a:normAutofit lnSpcReduction="10000"/>
          </a:bodyPr>
          <a:lstStyle/>
          <a:p>
            <a:pPr marL="0" indent="0">
              <a:buNone/>
            </a:pPr>
            <a:r>
              <a:rPr lang="es-MX" sz="4000" b="1" dirty="0">
                <a:solidFill>
                  <a:srgbClr val="0070C0"/>
                </a:solidFill>
              </a:rPr>
              <a:t>¿Por qué ocurre el problema?</a:t>
            </a:r>
          </a:p>
          <a:p>
            <a:pPr algn="just"/>
            <a:endParaRPr lang="es-MX" sz="4000" dirty="0"/>
          </a:p>
          <a:p>
            <a:pPr marL="0" indent="0" algn="just">
              <a:buNone/>
            </a:pPr>
            <a:r>
              <a:rPr lang="es-MX" sz="4000" b="1" dirty="0">
                <a:solidFill>
                  <a:srgbClr val="00B050"/>
                </a:solidFill>
              </a:rPr>
              <a:t>A-. </a:t>
            </a:r>
            <a:r>
              <a:rPr lang="es-MX" sz="4000" dirty="0"/>
              <a:t>Falta de espacio </a:t>
            </a:r>
          </a:p>
          <a:p>
            <a:pPr marL="0" indent="0" algn="just">
              <a:buNone/>
            </a:pPr>
            <a:r>
              <a:rPr lang="es-MX" sz="4000" b="1" dirty="0">
                <a:solidFill>
                  <a:srgbClr val="00B050"/>
                </a:solidFill>
              </a:rPr>
              <a:t>B-. </a:t>
            </a:r>
            <a:r>
              <a:rPr lang="es-MX" sz="4000" dirty="0"/>
              <a:t>Existen grupos que ocupan gran parte del patio.</a:t>
            </a:r>
          </a:p>
          <a:p>
            <a:pPr marL="0" indent="0" algn="just">
              <a:buNone/>
            </a:pPr>
            <a:r>
              <a:rPr lang="es-MX" sz="4000" b="1" dirty="0">
                <a:solidFill>
                  <a:srgbClr val="00B050"/>
                </a:solidFill>
              </a:rPr>
              <a:t>C-. </a:t>
            </a:r>
            <a:r>
              <a:rPr lang="es-MX" sz="4000" dirty="0"/>
              <a:t>Necesidad de tomar acuerdos para que todos y todas puedan participar</a:t>
            </a:r>
            <a:endParaRPr lang="es-MX" sz="3600" dirty="0"/>
          </a:p>
          <a:p>
            <a:endParaRPr lang="es-CL" dirty="0"/>
          </a:p>
        </p:txBody>
      </p:sp>
    </p:spTree>
    <p:extLst>
      <p:ext uri="{BB962C8B-B14F-4D97-AF65-F5344CB8AC3E}">
        <p14:creationId xmlns:p14="http://schemas.microsoft.com/office/powerpoint/2010/main" val="758448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CB996C-1D0F-4C5D-8497-E1D61CAFBE89}"/>
              </a:ext>
            </a:extLst>
          </p:cNvPr>
          <p:cNvSpPr>
            <a:spLocks noGrp="1"/>
          </p:cNvSpPr>
          <p:nvPr>
            <p:ph type="title"/>
          </p:nvPr>
        </p:nvSpPr>
        <p:spPr/>
        <p:txBody>
          <a:bodyPr>
            <a:normAutofit/>
          </a:bodyPr>
          <a:lstStyle/>
          <a:p>
            <a:pPr algn="ctr"/>
            <a:r>
              <a:rPr lang="es-MX" sz="4800" b="1" dirty="0">
                <a:solidFill>
                  <a:srgbClr val="FF0000"/>
                </a:solidFill>
              </a:rPr>
              <a:t>Paso 3: Pensar posibles soluciones</a:t>
            </a:r>
            <a:endParaRPr lang="es-CL" sz="4800" b="1" dirty="0">
              <a:solidFill>
                <a:srgbClr val="FF0000"/>
              </a:solidFill>
            </a:endParaRPr>
          </a:p>
        </p:txBody>
      </p:sp>
      <p:sp>
        <p:nvSpPr>
          <p:cNvPr id="3" name="Marcador de contenido 2">
            <a:extLst>
              <a:ext uri="{FF2B5EF4-FFF2-40B4-BE49-F238E27FC236}">
                <a16:creationId xmlns:a16="http://schemas.microsoft.com/office/drawing/2014/main" id="{2EDB6C82-3B4F-43BE-B138-94C0D5092444}"/>
              </a:ext>
            </a:extLst>
          </p:cNvPr>
          <p:cNvSpPr>
            <a:spLocks noGrp="1"/>
          </p:cNvSpPr>
          <p:nvPr>
            <p:ph idx="1"/>
          </p:nvPr>
        </p:nvSpPr>
        <p:spPr/>
        <p:txBody>
          <a:bodyPr>
            <a:normAutofit fontScale="92500"/>
          </a:bodyPr>
          <a:lstStyle/>
          <a:p>
            <a:pPr marL="0" indent="0">
              <a:buNone/>
            </a:pPr>
            <a:r>
              <a:rPr lang="es-MX" sz="3900" b="1" dirty="0">
                <a:solidFill>
                  <a:srgbClr val="0070C0"/>
                </a:solidFill>
              </a:rPr>
              <a:t>¿Qué se puede hacer para solucionar el conflicto?</a:t>
            </a:r>
          </a:p>
          <a:p>
            <a:endParaRPr lang="es-MX" sz="3200" dirty="0"/>
          </a:p>
          <a:p>
            <a:pPr marL="0" indent="0" algn="just">
              <a:buNone/>
            </a:pPr>
            <a:r>
              <a:rPr lang="es-MX" sz="4000" b="1" dirty="0">
                <a:solidFill>
                  <a:srgbClr val="00B050"/>
                </a:solidFill>
              </a:rPr>
              <a:t>A-. </a:t>
            </a:r>
            <a:r>
              <a:rPr lang="es-MX" sz="4000" dirty="0"/>
              <a:t>Prohibir jugar futbol en el patio</a:t>
            </a:r>
          </a:p>
          <a:p>
            <a:pPr marL="0" indent="0" algn="just">
              <a:buNone/>
            </a:pPr>
            <a:r>
              <a:rPr lang="es-MX" sz="4000" b="1" dirty="0">
                <a:solidFill>
                  <a:srgbClr val="00B050"/>
                </a:solidFill>
              </a:rPr>
              <a:t>B-. </a:t>
            </a:r>
            <a:r>
              <a:rPr lang="es-MX" sz="4000" dirty="0"/>
              <a:t>Agrandar el patio</a:t>
            </a:r>
          </a:p>
          <a:p>
            <a:pPr marL="0" indent="0" algn="just">
              <a:buNone/>
            </a:pPr>
            <a:r>
              <a:rPr lang="es-MX" sz="4000" b="1" dirty="0">
                <a:solidFill>
                  <a:srgbClr val="00B050"/>
                </a:solidFill>
              </a:rPr>
              <a:t>C-. </a:t>
            </a:r>
            <a:r>
              <a:rPr lang="es-MX" sz="4000" dirty="0"/>
              <a:t>Crear recreos inclusivos en donde exista una organización de los espacios y tiempos para que todos y todas tengan la oportunidad de usar el patio.</a:t>
            </a:r>
          </a:p>
          <a:p>
            <a:endParaRPr lang="es-CL" dirty="0"/>
          </a:p>
        </p:txBody>
      </p:sp>
    </p:spTree>
    <p:extLst>
      <p:ext uri="{BB962C8B-B14F-4D97-AF65-F5344CB8AC3E}">
        <p14:creationId xmlns:p14="http://schemas.microsoft.com/office/powerpoint/2010/main" val="2645396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CB996C-1D0F-4C5D-8497-E1D61CAFBE89}"/>
              </a:ext>
            </a:extLst>
          </p:cNvPr>
          <p:cNvSpPr>
            <a:spLocks noGrp="1"/>
          </p:cNvSpPr>
          <p:nvPr>
            <p:ph type="title"/>
          </p:nvPr>
        </p:nvSpPr>
        <p:spPr/>
        <p:txBody>
          <a:bodyPr/>
          <a:lstStyle/>
          <a:p>
            <a:pPr algn="ctr"/>
            <a:r>
              <a:rPr lang="es-MX" b="1" dirty="0">
                <a:solidFill>
                  <a:srgbClr val="FF0000"/>
                </a:solidFill>
              </a:rPr>
              <a:t>Paso 4: Evaluar las soluciones pensadas</a:t>
            </a:r>
            <a:endParaRPr lang="es-CL" b="1" dirty="0">
              <a:solidFill>
                <a:srgbClr val="FF0000"/>
              </a:solidFill>
            </a:endParaRPr>
          </a:p>
        </p:txBody>
      </p:sp>
      <p:sp>
        <p:nvSpPr>
          <p:cNvPr id="3" name="Marcador de contenido 2">
            <a:extLst>
              <a:ext uri="{FF2B5EF4-FFF2-40B4-BE49-F238E27FC236}">
                <a16:creationId xmlns:a16="http://schemas.microsoft.com/office/drawing/2014/main" id="{2EDB6C82-3B4F-43BE-B138-94C0D5092444}"/>
              </a:ext>
            </a:extLst>
          </p:cNvPr>
          <p:cNvSpPr>
            <a:spLocks noGrp="1"/>
          </p:cNvSpPr>
          <p:nvPr>
            <p:ph idx="1"/>
          </p:nvPr>
        </p:nvSpPr>
        <p:spPr/>
        <p:txBody>
          <a:bodyPr>
            <a:normAutofit/>
          </a:bodyPr>
          <a:lstStyle/>
          <a:p>
            <a:pPr marL="0" indent="0">
              <a:buNone/>
            </a:pPr>
            <a:r>
              <a:rPr lang="es-MX" sz="3600" b="1" dirty="0">
                <a:solidFill>
                  <a:srgbClr val="0070C0"/>
                </a:solidFill>
              </a:rPr>
              <a:t>¿Cuál de las soluciones pensadas es mejor?</a:t>
            </a:r>
          </a:p>
          <a:p>
            <a:pPr marL="0" indent="0">
              <a:buNone/>
            </a:pPr>
            <a:r>
              <a:rPr lang="es-MX" sz="3600" b="1" u="sng" dirty="0">
                <a:solidFill>
                  <a:srgbClr val="00B050"/>
                </a:solidFill>
              </a:rPr>
              <a:t>C-.Crear recreos inclusivos:</a:t>
            </a:r>
          </a:p>
          <a:p>
            <a:pPr marL="0" indent="0" algn="just">
              <a:buNone/>
            </a:pPr>
            <a:r>
              <a:rPr lang="es-MX" sz="3600" dirty="0"/>
              <a:t>Podemos pedir apoyo a nuestros profesores y compañeros representantes para que se hable en reuniones con directora, y así delimitando los espacios y tiempos: rincón de juegos, espacios para la cuerda y un tiempo definido para actividades con pelotas</a:t>
            </a:r>
          </a:p>
          <a:p>
            <a:endParaRPr lang="es-CL" dirty="0"/>
          </a:p>
        </p:txBody>
      </p:sp>
    </p:spTree>
    <p:extLst>
      <p:ext uri="{BB962C8B-B14F-4D97-AF65-F5344CB8AC3E}">
        <p14:creationId xmlns:p14="http://schemas.microsoft.com/office/powerpoint/2010/main" val="42565561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CB996C-1D0F-4C5D-8497-E1D61CAFBE89}"/>
              </a:ext>
            </a:extLst>
          </p:cNvPr>
          <p:cNvSpPr>
            <a:spLocks noGrp="1"/>
          </p:cNvSpPr>
          <p:nvPr>
            <p:ph type="title"/>
          </p:nvPr>
        </p:nvSpPr>
        <p:spPr/>
        <p:txBody>
          <a:bodyPr>
            <a:normAutofit/>
          </a:bodyPr>
          <a:lstStyle/>
          <a:p>
            <a:pPr algn="ctr"/>
            <a:r>
              <a:rPr lang="es-MX" sz="4800" b="1">
                <a:solidFill>
                  <a:srgbClr val="FF0000"/>
                </a:solidFill>
              </a:rPr>
              <a:t>Paso 5: Escoger la mejor solución</a:t>
            </a:r>
            <a:endParaRPr lang="es-CL" sz="4800" b="1" dirty="0">
              <a:solidFill>
                <a:srgbClr val="FF0000"/>
              </a:solidFill>
            </a:endParaRPr>
          </a:p>
        </p:txBody>
      </p:sp>
      <p:sp>
        <p:nvSpPr>
          <p:cNvPr id="3" name="Marcador de contenido 2">
            <a:extLst>
              <a:ext uri="{FF2B5EF4-FFF2-40B4-BE49-F238E27FC236}">
                <a16:creationId xmlns:a16="http://schemas.microsoft.com/office/drawing/2014/main" id="{2EDB6C82-3B4F-43BE-B138-94C0D5092444}"/>
              </a:ext>
            </a:extLst>
          </p:cNvPr>
          <p:cNvSpPr>
            <a:spLocks noGrp="1"/>
          </p:cNvSpPr>
          <p:nvPr>
            <p:ph idx="1"/>
          </p:nvPr>
        </p:nvSpPr>
        <p:spPr>
          <a:xfrm>
            <a:off x="838200" y="1378634"/>
            <a:ext cx="10515600" cy="4798329"/>
          </a:xfrm>
        </p:spPr>
        <p:txBody>
          <a:bodyPr>
            <a:normAutofit/>
          </a:bodyPr>
          <a:lstStyle/>
          <a:p>
            <a:pPr marL="0" indent="0">
              <a:buNone/>
            </a:pPr>
            <a:r>
              <a:rPr lang="es-MX" sz="3600" b="1" dirty="0">
                <a:solidFill>
                  <a:srgbClr val="0070C0"/>
                </a:solidFill>
              </a:rPr>
              <a:t>¿Quiénes están de acuerdo con la solución?</a:t>
            </a:r>
            <a:endParaRPr lang="es-MX" sz="3200" dirty="0"/>
          </a:p>
          <a:p>
            <a:r>
              <a:rPr lang="es-MX" sz="3200" dirty="0"/>
              <a:t>Reuniones estudiantes</a:t>
            </a:r>
          </a:p>
          <a:p>
            <a:r>
              <a:rPr lang="es-MX" sz="3200" dirty="0"/>
              <a:t>Votaciones escolares</a:t>
            </a:r>
          </a:p>
          <a:p>
            <a:endParaRPr lang="es-MX" sz="3200" dirty="0"/>
          </a:p>
          <a:p>
            <a:pPr marL="0" indent="0">
              <a:buNone/>
            </a:pPr>
            <a:endParaRPr lang="es-MX" sz="3200" dirty="0"/>
          </a:p>
          <a:p>
            <a:endParaRPr lang="es-CL" dirty="0"/>
          </a:p>
        </p:txBody>
      </p:sp>
      <p:pic>
        <p:nvPicPr>
          <p:cNvPr id="6" name="Imagen 5">
            <a:extLst>
              <a:ext uri="{FF2B5EF4-FFF2-40B4-BE49-F238E27FC236}">
                <a16:creationId xmlns:a16="http://schemas.microsoft.com/office/drawing/2014/main" id="{E7D31618-C82D-459F-82D0-DC51134CFFB1}"/>
              </a:ext>
            </a:extLst>
          </p:cNvPr>
          <p:cNvPicPr>
            <a:picLocks noChangeAspect="1"/>
          </p:cNvPicPr>
          <p:nvPr/>
        </p:nvPicPr>
        <p:blipFill>
          <a:blip r:embed="rId2"/>
          <a:stretch>
            <a:fillRect/>
          </a:stretch>
        </p:blipFill>
        <p:spPr>
          <a:xfrm>
            <a:off x="6921304" y="3406970"/>
            <a:ext cx="4665785" cy="3110523"/>
          </a:xfrm>
          <a:prstGeom prst="rect">
            <a:avLst/>
          </a:prstGeom>
        </p:spPr>
      </p:pic>
      <p:pic>
        <p:nvPicPr>
          <p:cNvPr id="7" name="Imagen 6">
            <a:extLst>
              <a:ext uri="{FF2B5EF4-FFF2-40B4-BE49-F238E27FC236}">
                <a16:creationId xmlns:a16="http://schemas.microsoft.com/office/drawing/2014/main" id="{33F6207A-4986-4A33-B559-CD9DAC8B2446}"/>
              </a:ext>
            </a:extLst>
          </p:cNvPr>
          <p:cNvPicPr>
            <a:picLocks noChangeAspect="1"/>
          </p:cNvPicPr>
          <p:nvPr/>
        </p:nvPicPr>
        <p:blipFill>
          <a:blip r:embed="rId3"/>
          <a:stretch>
            <a:fillRect/>
          </a:stretch>
        </p:blipFill>
        <p:spPr>
          <a:xfrm>
            <a:off x="1270779" y="3382352"/>
            <a:ext cx="4665785" cy="3110523"/>
          </a:xfrm>
          <a:prstGeom prst="rect">
            <a:avLst/>
          </a:prstGeom>
        </p:spPr>
      </p:pic>
    </p:spTree>
    <p:extLst>
      <p:ext uri="{BB962C8B-B14F-4D97-AF65-F5344CB8AC3E}">
        <p14:creationId xmlns:p14="http://schemas.microsoft.com/office/powerpoint/2010/main" val="2491942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CB996C-1D0F-4C5D-8497-E1D61CAFBE89}"/>
              </a:ext>
            </a:extLst>
          </p:cNvPr>
          <p:cNvSpPr>
            <a:spLocks noGrp="1"/>
          </p:cNvSpPr>
          <p:nvPr>
            <p:ph type="title"/>
          </p:nvPr>
        </p:nvSpPr>
        <p:spPr/>
        <p:txBody>
          <a:bodyPr/>
          <a:lstStyle/>
          <a:p>
            <a:pPr algn="ctr"/>
            <a:r>
              <a:rPr lang="es-MX" b="1" dirty="0">
                <a:solidFill>
                  <a:srgbClr val="FF0000"/>
                </a:solidFill>
              </a:rPr>
              <a:t>Paso 6: Implementar la opción escogida</a:t>
            </a:r>
            <a:endParaRPr lang="es-CL" b="1" dirty="0">
              <a:solidFill>
                <a:srgbClr val="FF0000"/>
              </a:solidFill>
            </a:endParaRPr>
          </a:p>
        </p:txBody>
      </p:sp>
      <p:sp>
        <p:nvSpPr>
          <p:cNvPr id="3" name="Marcador de contenido 2">
            <a:extLst>
              <a:ext uri="{FF2B5EF4-FFF2-40B4-BE49-F238E27FC236}">
                <a16:creationId xmlns:a16="http://schemas.microsoft.com/office/drawing/2014/main" id="{2EDB6C82-3B4F-43BE-B138-94C0D5092444}"/>
              </a:ext>
            </a:extLst>
          </p:cNvPr>
          <p:cNvSpPr>
            <a:spLocks noGrp="1"/>
          </p:cNvSpPr>
          <p:nvPr>
            <p:ph idx="1"/>
          </p:nvPr>
        </p:nvSpPr>
        <p:spPr/>
        <p:txBody>
          <a:bodyPr>
            <a:normAutofit/>
          </a:bodyPr>
          <a:lstStyle/>
          <a:p>
            <a:pPr marL="0" indent="0">
              <a:buNone/>
            </a:pPr>
            <a:r>
              <a:rPr lang="es-MX" sz="3600" dirty="0">
                <a:solidFill>
                  <a:srgbClr val="0070C0"/>
                </a:solidFill>
              </a:rPr>
              <a:t>¿Cómo se puede implementar?</a:t>
            </a:r>
          </a:p>
          <a:p>
            <a:pPr marL="0" indent="0">
              <a:buNone/>
            </a:pPr>
            <a:endParaRPr lang="es-MX" sz="3200" dirty="0"/>
          </a:p>
          <a:p>
            <a:r>
              <a:rPr lang="es-MX" sz="3200" dirty="0"/>
              <a:t>Reuniones de estudiantes.</a:t>
            </a:r>
          </a:p>
          <a:p>
            <a:r>
              <a:rPr lang="es-MX" sz="3200" dirty="0"/>
              <a:t>Votaciones escolares</a:t>
            </a:r>
          </a:p>
          <a:p>
            <a:endParaRPr lang="es-MX" sz="3200" dirty="0"/>
          </a:p>
          <a:p>
            <a:pPr marL="0" indent="0">
              <a:buNone/>
            </a:pPr>
            <a:endParaRPr lang="es-MX" sz="3200" dirty="0"/>
          </a:p>
          <a:p>
            <a:endParaRPr lang="es-CL" dirty="0"/>
          </a:p>
        </p:txBody>
      </p:sp>
      <p:pic>
        <p:nvPicPr>
          <p:cNvPr id="5" name="Imagen 4">
            <a:extLst>
              <a:ext uri="{FF2B5EF4-FFF2-40B4-BE49-F238E27FC236}">
                <a16:creationId xmlns:a16="http://schemas.microsoft.com/office/drawing/2014/main" id="{4819D16C-5431-4FC5-B1A3-4F671892896F}"/>
              </a:ext>
            </a:extLst>
          </p:cNvPr>
          <p:cNvPicPr>
            <a:picLocks noChangeAspect="1"/>
          </p:cNvPicPr>
          <p:nvPr/>
        </p:nvPicPr>
        <p:blipFill>
          <a:blip r:embed="rId2"/>
          <a:stretch>
            <a:fillRect/>
          </a:stretch>
        </p:blipFill>
        <p:spPr>
          <a:xfrm>
            <a:off x="5932463" y="2576341"/>
            <a:ext cx="5829300" cy="4029075"/>
          </a:xfrm>
          <a:prstGeom prst="rect">
            <a:avLst/>
          </a:prstGeom>
        </p:spPr>
      </p:pic>
    </p:spTree>
    <p:extLst>
      <p:ext uri="{BB962C8B-B14F-4D97-AF65-F5344CB8AC3E}">
        <p14:creationId xmlns:p14="http://schemas.microsoft.com/office/powerpoint/2010/main" val="170856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9">
            <a:extLst>
              <a:ext uri="{FF2B5EF4-FFF2-40B4-BE49-F238E27FC236}">
                <a16:creationId xmlns:a16="http://schemas.microsoft.com/office/drawing/2014/main" id="{3F138222-D274-4866-96E7-C3B1D6DA8C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c 11">
            <a:extLst>
              <a:ext uri="{FF2B5EF4-FFF2-40B4-BE49-F238E27FC236}">
                <a16:creationId xmlns:a16="http://schemas.microsoft.com/office/drawing/2014/main" id="{5888E255-D20B-4F26-B9DA-3DF036797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604789">
            <a:off x="675639" y="775849"/>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6397B743-F7E9-4D00-A697-F6B2E4B8668D}"/>
              </a:ext>
            </a:extLst>
          </p:cNvPr>
          <p:cNvSpPr>
            <a:spLocks noGrp="1"/>
          </p:cNvSpPr>
          <p:nvPr>
            <p:ph type="ctrTitle"/>
          </p:nvPr>
        </p:nvSpPr>
        <p:spPr>
          <a:xfrm>
            <a:off x="841512" y="1122363"/>
            <a:ext cx="5651166" cy="2387600"/>
          </a:xfrm>
        </p:spPr>
        <p:txBody>
          <a:bodyPr>
            <a:normAutofit/>
          </a:bodyPr>
          <a:lstStyle/>
          <a:p>
            <a:r>
              <a:rPr lang="es-MX" b="1" dirty="0">
                <a:solidFill>
                  <a:srgbClr val="FFFFFF"/>
                </a:solidFill>
              </a:rPr>
              <a:t>¡BUEN TRABAJO!</a:t>
            </a:r>
            <a:endParaRPr lang="es-CL" b="1" dirty="0">
              <a:solidFill>
                <a:srgbClr val="FFFFFF"/>
              </a:solidFill>
            </a:endParaRPr>
          </a:p>
        </p:txBody>
      </p:sp>
      <p:sp>
        <p:nvSpPr>
          <p:cNvPr id="26" name="Oval 13">
            <a:extLst>
              <a:ext uri="{FF2B5EF4-FFF2-40B4-BE49-F238E27FC236}">
                <a16:creationId xmlns:a16="http://schemas.microsoft.com/office/drawing/2014/main" id="{02AD46D6-02D6-45B3-921C-F4033826E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2790" y="5367348"/>
            <a:ext cx="616353" cy="59963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Subtítulo 2">
            <a:extLst>
              <a:ext uri="{FF2B5EF4-FFF2-40B4-BE49-F238E27FC236}">
                <a16:creationId xmlns:a16="http://schemas.microsoft.com/office/drawing/2014/main" id="{1E8889E5-D8F7-43E1-B33B-AA0E2F889CC2}"/>
              </a:ext>
            </a:extLst>
          </p:cNvPr>
          <p:cNvSpPr>
            <a:spLocks noGrp="1"/>
          </p:cNvSpPr>
          <p:nvPr>
            <p:ph type="subTitle" idx="1"/>
          </p:nvPr>
        </p:nvSpPr>
        <p:spPr>
          <a:xfrm>
            <a:off x="841512" y="3602037"/>
            <a:ext cx="5087631" cy="2133599"/>
          </a:xfrm>
        </p:spPr>
        <p:txBody>
          <a:bodyPr>
            <a:normAutofit lnSpcReduction="10000"/>
          </a:bodyPr>
          <a:lstStyle/>
          <a:p>
            <a:endParaRPr lang="es-MX" sz="1700" dirty="0">
              <a:solidFill>
                <a:srgbClr val="FFFFFF"/>
              </a:solidFill>
            </a:endParaRPr>
          </a:p>
          <a:p>
            <a:r>
              <a:rPr lang="es-MX" sz="1800" b="1" dirty="0">
                <a:solidFill>
                  <a:srgbClr val="FFFFFF"/>
                </a:solidFill>
              </a:rPr>
              <a:t>4° básico 2021</a:t>
            </a:r>
          </a:p>
          <a:p>
            <a:r>
              <a:rPr lang="es-MX" sz="1800" b="1" dirty="0">
                <a:solidFill>
                  <a:srgbClr val="FFFFFF"/>
                </a:solidFill>
              </a:rPr>
              <a:t>Colegio Joaquín Edwards Bello</a:t>
            </a:r>
          </a:p>
          <a:p>
            <a:r>
              <a:rPr lang="es-MX" sz="1800" b="1" dirty="0">
                <a:solidFill>
                  <a:srgbClr val="FFFFFF"/>
                </a:solidFill>
              </a:rPr>
              <a:t>Programa de Integración Escolar </a:t>
            </a:r>
          </a:p>
          <a:p>
            <a:endParaRPr lang="es-MX" sz="1800" b="1" dirty="0">
              <a:solidFill>
                <a:srgbClr val="FFFFFF"/>
              </a:solidFill>
            </a:endParaRPr>
          </a:p>
          <a:p>
            <a:r>
              <a:rPr lang="es-MX" sz="1800" b="1" dirty="0">
                <a:solidFill>
                  <a:srgbClr val="FFFFFF"/>
                </a:solidFill>
              </a:rPr>
              <a:t>Profesora Graciela Peña </a:t>
            </a:r>
            <a:endParaRPr lang="es-CL" sz="1700" b="1" dirty="0">
              <a:solidFill>
                <a:srgbClr val="FFFFFF"/>
              </a:solidFill>
            </a:endParaRPr>
          </a:p>
        </p:txBody>
      </p:sp>
      <p:pic>
        <p:nvPicPr>
          <p:cNvPr id="5" name="Imagen 4">
            <a:extLst>
              <a:ext uri="{FF2B5EF4-FFF2-40B4-BE49-F238E27FC236}">
                <a16:creationId xmlns:a16="http://schemas.microsoft.com/office/drawing/2014/main" id="{FC0B75B8-AE86-4556-8201-A081BE19DF07}"/>
              </a:ext>
            </a:extLst>
          </p:cNvPr>
          <p:cNvPicPr>
            <a:picLocks noChangeAspect="1"/>
          </p:cNvPicPr>
          <p:nvPr/>
        </p:nvPicPr>
        <p:blipFill>
          <a:blip r:embed="rId2"/>
          <a:stretch>
            <a:fillRect/>
          </a:stretch>
        </p:blipFill>
        <p:spPr>
          <a:xfrm>
            <a:off x="6492678" y="1740579"/>
            <a:ext cx="5051479" cy="3361529"/>
          </a:xfrm>
          <a:custGeom>
            <a:avLst/>
            <a:gdLst/>
            <a:ahLst/>
            <a:cxnLst/>
            <a:rect l="l" t="t" r="r" b="b"/>
            <a:pathLst>
              <a:path w="5051479" h="5503900">
                <a:moveTo>
                  <a:pt x="151948" y="0"/>
                </a:moveTo>
                <a:lnTo>
                  <a:pt x="4899531" y="0"/>
                </a:lnTo>
                <a:cubicBezTo>
                  <a:pt x="4983450" y="0"/>
                  <a:pt x="5051479" y="68029"/>
                  <a:pt x="5051479" y="151948"/>
                </a:cubicBezTo>
                <a:lnTo>
                  <a:pt x="5051479" y="5351952"/>
                </a:lnTo>
                <a:cubicBezTo>
                  <a:pt x="5051479" y="5435871"/>
                  <a:pt x="4983450" y="5503900"/>
                  <a:pt x="4899531" y="5503900"/>
                </a:cubicBezTo>
                <a:lnTo>
                  <a:pt x="151948" y="5503900"/>
                </a:lnTo>
                <a:cubicBezTo>
                  <a:pt x="68029" y="5503900"/>
                  <a:pt x="0" y="5435871"/>
                  <a:pt x="0" y="5351952"/>
                </a:cubicBezTo>
                <a:lnTo>
                  <a:pt x="0" y="151948"/>
                </a:lnTo>
                <a:cubicBezTo>
                  <a:pt x="0" y="68029"/>
                  <a:pt x="68029" y="0"/>
                  <a:pt x="151948" y="0"/>
                </a:cubicBezTo>
                <a:close/>
              </a:path>
            </a:pathLst>
          </a:custGeom>
        </p:spPr>
      </p:pic>
    </p:spTree>
    <p:extLst>
      <p:ext uri="{BB962C8B-B14F-4D97-AF65-F5344CB8AC3E}">
        <p14:creationId xmlns:p14="http://schemas.microsoft.com/office/powerpoint/2010/main" val="1279060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3B8D437B-8C9B-4BE8-83DE-D1C7A6A92117}"/>
              </a:ext>
            </a:extLst>
          </p:cNvPr>
          <p:cNvSpPr>
            <a:spLocks noGrp="1"/>
          </p:cNvSpPr>
          <p:nvPr>
            <p:ph type="title"/>
          </p:nvPr>
        </p:nvSpPr>
        <p:spPr>
          <a:xfrm>
            <a:off x="686834" y="1153572"/>
            <a:ext cx="3200400" cy="4461163"/>
          </a:xfrm>
        </p:spPr>
        <p:txBody>
          <a:bodyPr>
            <a:normAutofit/>
          </a:bodyPr>
          <a:lstStyle/>
          <a:p>
            <a:r>
              <a:rPr lang="es-MX" b="1" u="sng" dirty="0">
                <a:solidFill>
                  <a:srgbClr val="FFFFFF"/>
                </a:solidFill>
              </a:rPr>
              <a:t>OBJETIVO DE APRENDIZAJE</a:t>
            </a:r>
            <a:endParaRPr lang="es-CL" b="1" u="sng"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Marcador de contenido 2">
            <a:extLst>
              <a:ext uri="{FF2B5EF4-FFF2-40B4-BE49-F238E27FC236}">
                <a16:creationId xmlns:a16="http://schemas.microsoft.com/office/drawing/2014/main" id="{2CF5A12D-265D-4F76-A749-9F107812D1D5}"/>
              </a:ext>
            </a:extLst>
          </p:cNvPr>
          <p:cNvSpPr>
            <a:spLocks noGrp="1"/>
          </p:cNvSpPr>
          <p:nvPr>
            <p:ph idx="1"/>
          </p:nvPr>
        </p:nvSpPr>
        <p:spPr>
          <a:xfrm>
            <a:off x="4167272" y="591344"/>
            <a:ext cx="7677725" cy="5585619"/>
          </a:xfrm>
        </p:spPr>
        <p:txBody>
          <a:bodyPr anchor="ctr">
            <a:normAutofit/>
          </a:bodyPr>
          <a:lstStyle/>
          <a:p>
            <a:pPr marL="0" indent="0" algn="just">
              <a:buNone/>
            </a:pPr>
            <a:r>
              <a:rPr lang="es-MX" b="1" dirty="0"/>
              <a:t>OA 16: </a:t>
            </a:r>
            <a:r>
              <a:rPr lang="es-MX" dirty="0"/>
              <a:t>Resolver conflictos, aplicando estrategias como determinar la causa del problema, proponer posibles soluciones, dialogar, buscar un punto de vista común y votar, entre otras, demostrando respeto y empatía por las partes involucradas para mejorar la convivencia en el curso y en la comunidad escolar.</a:t>
            </a:r>
            <a:endParaRPr lang="es-CL" dirty="0"/>
          </a:p>
        </p:txBody>
      </p:sp>
    </p:spTree>
    <p:extLst>
      <p:ext uri="{BB962C8B-B14F-4D97-AF65-F5344CB8AC3E}">
        <p14:creationId xmlns:p14="http://schemas.microsoft.com/office/powerpoint/2010/main" val="2867587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B26FA0-FE1B-478E-80A6-45C5F94659A4}"/>
              </a:ext>
            </a:extLst>
          </p:cNvPr>
          <p:cNvSpPr>
            <a:spLocks noGrp="1"/>
          </p:cNvSpPr>
          <p:nvPr>
            <p:ph type="title"/>
          </p:nvPr>
        </p:nvSpPr>
        <p:spPr>
          <a:xfrm>
            <a:off x="618978" y="129809"/>
            <a:ext cx="10734822" cy="1560879"/>
          </a:xfrm>
        </p:spPr>
        <p:txBody>
          <a:bodyPr/>
          <a:lstStyle/>
          <a:p>
            <a:r>
              <a:rPr lang="es-MX" b="1" dirty="0">
                <a:solidFill>
                  <a:srgbClr val="FF0000"/>
                </a:solidFill>
              </a:rPr>
              <a:t>CASO 1: Una tarde familiar</a:t>
            </a:r>
            <a:endParaRPr lang="es-CL" b="1" dirty="0">
              <a:solidFill>
                <a:srgbClr val="FF0000"/>
              </a:solidFill>
            </a:endParaRPr>
          </a:p>
        </p:txBody>
      </p:sp>
      <p:sp>
        <p:nvSpPr>
          <p:cNvPr id="3" name="Marcador de contenido 2">
            <a:extLst>
              <a:ext uri="{FF2B5EF4-FFF2-40B4-BE49-F238E27FC236}">
                <a16:creationId xmlns:a16="http://schemas.microsoft.com/office/drawing/2014/main" id="{2D3605E0-7811-4B8E-A810-89B3B22F1D3D}"/>
              </a:ext>
            </a:extLst>
          </p:cNvPr>
          <p:cNvSpPr>
            <a:spLocks noGrp="1"/>
          </p:cNvSpPr>
          <p:nvPr>
            <p:ph idx="1"/>
          </p:nvPr>
        </p:nvSpPr>
        <p:spPr>
          <a:xfrm>
            <a:off x="182879" y="1434905"/>
            <a:ext cx="11709595" cy="4775793"/>
          </a:xfrm>
        </p:spPr>
        <p:txBody>
          <a:bodyPr>
            <a:normAutofit/>
          </a:bodyPr>
          <a:lstStyle/>
          <a:p>
            <a:pPr marL="0" indent="0" algn="just">
              <a:buNone/>
            </a:pPr>
            <a:r>
              <a:rPr lang="es-MX" sz="3200" dirty="0"/>
              <a:t>El domingo estará Anaís junto a su mamá y 2 hermanas. Quieren aprovechar la tarde en familia. Anaís quiere ver una película, su hermana Matilda quiere armar un rompecabezas, su otra hermana, Rocío quiere hacer galletas para compartir con su familia. Aún no logran ponerse de acuerdo. ¿Cómo podemos resolver este caso?</a:t>
            </a:r>
          </a:p>
          <a:p>
            <a:pPr marL="0" indent="0" algn="just">
              <a:buNone/>
            </a:pPr>
            <a:endParaRPr lang="es-MX" sz="3200" dirty="0"/>
          </a:p>
          <a:p>
            <a:pPr marL="0" indent="0" algn="just">
              <a:buNone/>
            </a:pPr>
            <a:endParaRPr lang="es-CL" dirty="0"/>
          </a:p>
        </p:txBody>
      </p:sp>
      <p:pic>
        <p:nvPicPr>
          <p:cNvPr id="4" name="Imagen 3">
            <a:extLst>
              <a:ext uri="{FF2B5EF4-FFF2-40B4-BE49-F238E27FC236}">
                <a16:creationId xmlns:a16="http://schemas.microsoft.com/office/drawing/2014/main" id="{541E4A50-6A1C-4A35-93C4-EB8475AC50C4}"/>
              </a:ext>
            </a:extLst>
          </p:cNvPr>
          <p:cNvPicPr>
            <a:picLocks noChangeAspect="1"/>
          </p:cNvPicPr>
          <p:nvPr/>
        </p:nvPicPr>
        <p:blipFill rotWithShape="1">
          <a:blip r:embed="rId2"/>
          <a:srcRect l="12489" t="9508"/>
          <a:stretch/>
        </p:blipFill>
        <p:spPr>
          <a:xfrm>
            <a:off x="8177436" y="4083465"/>
            <a:ext cx="3831685" cy="2644726"/>
          </a:xfrm>
          <a:prstGeom prst="rect">
            <a:avLst/>
          </a:prstGeom>
        </p:spPr>
      </p:pic>
      <p:pic>
        <p:nvPicPr>
          <p:cNvPr id="5" name="Imagen 4">
            <a:extLst>
              <a:ext uri="{FF2B5EF4-FFF2-40B4-BE49-F238E27FC236}">
                <a16:creationId xmlns:a16="http://schemas.microsoft.com/office/drawing/2014/main" id="{0E74296B-0B8D-41F5-8079-5242C5017BF8}"/>
              </a:ext>
            </a:extLst>
          </p:cNvPr>
          <p:cNvPicPr>
            <a:picLocks noChangeAspect="1"/>
          </p:cNvPicPr>
          <p:nvPr/>
        </p:nvPicPr>
        <p:blipFill rotWithShape="1">
          <a:blip r:embed="rId3"/>
          <a:srcRect l="15305" t="40317" r="13503" b="11508"/>
          <a:stretch/>
        </p:blipFill>
        <p:spPr>
          <a:xfrm>
            <a:off x="299527" y="4100733"/>
            <a:ext cx="3794172" cy="2627458"/>
          </a:xfrm>
          <a:prstGeom prst="rect">
            <a:avLst/>
          </a:prstGeom>
        </p:spPr>
      </p:pic>
      <p:pic>
        <p:nvPicPr>
          <p:cNvPr id="6" name="Imagen 5">
            <a:extLst>
              <a:ext uri="{FF2B5EF4-FFF2-40B4-BE49-F238E27FC236}">
                <a16:creationId xmlns:a16="http://schemas.microsoft.com/office/drawing/2014/main" id="{6F231393-823C-489D-887B-D6926AA7FB22}"/>
              </a:ext>
            </a:extLst>
          </p:cNvPr>
          <p:cNvPicPr>
            <a:picLocks noChangeAspect="1"/>
          </p:cNvPicPr>
          <p:nvPr/>
        </p:nvPicPr>
        <p:blipFill rotWithShape="1">
          <a:blip r:embed="rId4"/>
          <a:srcRect l="35199" t="29643" r="21755" b="8379"/>
          <a:stretch/>
        </p:blipFill>
        <p:spPr>
          <a:xfrm>
            <a:off x="4451549" y="4100733"/>
            <a:ext cx="3368036" cy="2644726"/>
          </a:xfrm>
          <a:prstGeom prst="rect">
            <a:avLst/>
          </a:prstGeom>
        </p:spPr>
      </p:pic>
    </p:spTree>
    <p:extLst>
      <p:ext uri="{BB962C8B-B14F-4D97-AF65-F5344CB8AC3E}">
        <p14:creationId xmlns:p14="http://schemas.microsoft.com/office/powerpoint/2010/main" val="3604723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30AC07-647C-4F60-9D8D-C7ACC894A911}"/>
              </a:ext>
            </a:extLst>
          </p:cNvPr>
          <p:cNvSpPr>
            <a:spLocks noGrp="1"/>
          </p:cNvSpPr>
          <p:nvPr>
            <p:ph type="title"/>
          </p:nvPr>
        </p:nvSpPr>
        <p:spPr/>
        <p:txBody>
          <a:bodyPr>
            <a:normAutofit/>
          </a:bodyPr>
          <a:lstStyle/>
          <a:p>
            <a:pPr algn="ctr"/>
            <a:r>
              <a:rPr lang="es-MX" sz="7200" b="1" dirty="0">
                <a:solidFill>
                  <a:srgbClr val="0070C0"/>
                </a:solidFill>
              </a:rPr>
              <a:t>PASOS</a:t>
            </a:r>
            <a:endParaRPr lang="es-CL" sz="7200" b="1" dirty="0">
              <a:solidFill>
                <a:srgbClr val="0070C0"/>
              </a:solidFill>
            </a:endParaRPr>
          </a:p>
        </p:txBody>
      </p:sp>
      <p:sp>
        <p:nvSpPr>
          <p:cNvPr id="3" name="Marcador de contenido 2">
            <a:extLst>
              <a:ext uri="{FF2B5EF4-FFF2-40B4-BE49-F238E27FC236}">
                <a16:creationId xmlns:a16="http://schemas.microsoft.com/office/drawing/2014/main" id="{AE39C30F-4646-4DB0-BAED-206A01C4F836}"/>
              </a:ext>
            </a:extLst>
          </p:cNvPr>
          <p:cNvSpPr>
            <a:spLocks noGrp="1"/>
          </p:cNvSpPr>
          <p:nvPr>
            <p:ph idx="1"/>
          </p:nvPr>
        </p:nvSpPr>
        <p:spPr/>
        <p:txBody>
          <a:bodyPr/>
          <a:lstStyle/>
          <a:p>
            <a:pPr marL="0" indent="0">
              <a:buNone/>
            </a:pPr>
            <a:r>
              <a:rPr lang="es-MX" sz="3200" dirty="0">
                <a:solidFill>
                  <a:srgbClr val="FF0000"/>
                </a:solidFill>
              </a:rPr>
              <a:t>PASO 1: </a:t>
            </a:r>
            <a:r>
              <a:rPr lang="es-MX" sz="3600" dirty="0"/>
              <a:t>Identifica a las personas involucradas en el conflicto y asigna turnos para que cada uno exprese sus ideas.</a:t>
            </a:r>
          </a:p>
          <a:p>
            <a:endParaRPr lang="es-CL" dirty="0"/>
          </a:p>
        </p:txBody>
      </p:sp>
      <p:graphicFrame>
        <p:nvGraphicFramePr>
          <p:cNvPr id="4" name="Tabla 4">
            <a:extLst>
              <a:ext uri="{FF2B5EF4-FFF2-40B4-BE49-F238E27FC236}">
                <a16:creationId xmlns:a16="http://schemas.microsoft.com/office/drawing/2014/main" id="{7CA6AB8B-FDCD-412F-883D-136018155092}"/>
              </a:ext>
            </a:extLst>
          </p:cNvPr>
          <p:cNvGraphicFramePr>
            <a:graphicFrameLocks noGrp="1"/>
          </p:cNvGraphicFramePr>
          <p:nvPr>
            <p:extLst>
              <p:ext uri="{D42A27DB-BD31-4B8C-83A1-F6EECF244321}">
                <p14:modId xmlns:p14="http://schemas.microsoft.com/office/powerpoint/2010/main" val="3849466190"/>
              </p:ext>
            </p:extLst>
          </p:nvPr>
        </p:nvGraphicFramePr>
        <p:xfrm>
          <a:off x="1603717" y="3351740"/>
          <a:ext cx="8778240" cy="1524000"/>
        </p:xfrm>
        <a:graphic>
          <a:graphicData uri="http://schemas.openxmlformats.org/drawingml/2006/table">
            <a:tbl>
              <a:tblPr firstRow="1" bandRow="1">
                <a:tableStyleId>{5C22544A-7EE6-4342-B048-85BDC9FD1C3A}</a:tableStyleId>
              </a:tblPr>
              <a:tblGrid>
                <a:gridCol w="2926080">
                  <a:extLst>
                    <a:ext uri="{9D8B030D-6E8A-4147-A177-3AD203B41FA5}">
                      <a16:colId xmlns:a16="http://schemas.microsoft.com/office/drawing/2014/main" val="2948260392"/>
                    </a:ext>
                  </a:extLst>
                </a:gridCol>
                <a:gridCol w="2926080">
                  <a:extLst>
                    <a:ext uri="{9D8B030D-6E8A-4147-A177-3AD203B41FA5}">
                      <a16:colId xmlns:a16="http://schemas.microsoft.com/office/drawing/2014/main" val="206275462"/>
                    </a:ext>
                  </a:extLst>
                </a:gridCol>
                <a:gridCol w="2926080">
                  <a:extLst>
                    <a:ext uri="{9D8B030D-6E8A-4147-A177-3AD203B41FA5}">
                      <a16:colId xmlns:a16="http://schemas.microsoft.com/office/drawing/2014/main" val="139976576"/>
                    </a:ext>
                  </a:extLst>
                </a:gridCol>
              </a:tblGrid>
              <a:tr h="701573">
                <a:tc gridSpan="3">
                  <a:txBody>
                    <a:bodyPr/>
                    <a:lstStyle/>
                    <a:p>
                      <a:pPr algn="ctr"/>
                      <a:r>
                        <a:rPr lang="es-MX" sz="4400" dirty="0"/>
                        <a:t>Turnos del habla</a:t>
                      </a:r>
                      <a:endParaRPr lang="es-CL" sz="4400" dirty="0"/>
                    </a:p>
                  </a:txBody>
                  <a:tcPr/>
                </a:tc>
                <a:tc hMerge="1">
                  <a:txBody>
                    <a:bodyPr/>
                    <a:lstStyle/>
                    <a:p>
                      <a:endParaRPr lang="es-CL" dirty="0"/>
                    </a:p>
                  </a:txBody>
                  <a:tcPr/>
                </a:tc>
                <a:tc hMerge="1">
                  <a:txBody>
                    <a:bodyPr/>
                    <a:lstStyle/>
                    <a:p>
                      <a:endParaRPr lang="es-CL" dirty="0"/>
                    </a:p>
                  </a:txBody>
                  <a:tcPr/>
                </a:tc>
                <a:extLst>
                  <a:ext uri="{0D108BD9-81ED-4DB2-BD59-A6C34878D82A}">
                    <a16:rowId xmlns:a16="http://schemas.microsoft.com/office/drawing/2014/main" val="4140074631"/>
                  </a:ext>
                </a:extLst>
              </a:tr>
              <a:tr h="259405">
                <a:tc>
                  <a:txBody>
                    <a:bodyPr/>
                    <a:lstStyle/>
                    <a:p>
                      <a:pPr algn="ctr"/>
                      <a:r>
                        <a:rPr lang="es-MX" sz="4400" dirty="0"/>
                        <a:t>Anaís</a:t>
                      </a:r>
                      <a:endParaRPr lang="es-CL" sz="4400" dirty="0"/>
                    </a:p>
                  </a:txBody>
                  <a:tcPr/>
                </a:tc>
                <a:tc>
                  <a:txBody>
                    <a:bodyPr/>
                    <a:lstStyle/>
                    <a:p>
                      <a:pPr algn="ctr"/>
                      <a:r>
                        <a:rPr lang="es-MX" sz="4400" dirty="0"/>
                        <a:t>Matilda</a:t>
                      </a:r>
                      <a:endParaRPr lang="es-CL" sz="4400" dirty="0"/>
                    </a:p>
                  </a:txBody>
                  <a:tcPr/>
                </a:tc>
                <a:tc>
                  <a:txBody>
                    <a:bodyPr/>
                    <a:lstStyle/>
                    <a:p>
                      <a:pPr algn="ctr"/>
                      <a:r>
                        <a:rPr lang="es-MX" sz="4400" dirty="0"/>
                        <a:t>Rocío</a:t>
                      </a:r>
                      <a:endParaRPr lang="es-CL" sz="4400" dirty="0"/>
                    </a:p>
                  </a:txBody>
                  <a:tcPr/>
                </a:tc>
                <a:extLst>
                  <a:ext uri="{0D108BD9-81ED-4DB2-BD59-A6C34878D82A}">
                    <a16:rowId xmlns:a16="http://schemas.microsoft.com/office/drawing/2014/main" val="2368263889"/>
                  </a:ext>
                </a:extLst>
              </a:tr>
            </a:tbl>
          </a:graphicData>
        </a:graphic>
      </p:graphicFrame>
      <p:pic>
        <p:nvPicPr>
          <p:cNvPr id="5" name="Imagen 4">
            <a:extLst>
              <a:ext uri="{FF2B5EF4-FFF2-40B4-BE49-F238E27FC236}">
                <a16:creationId xmlns:a16="http://schemas.microsoft.com/office/drawing/2014/main" id="{00743605-D76B-4FB7-BB95-8C958A3EFB9B}"/>
              </a:ext>
            </a:extLst>
          </p:cNvPr>
          <p:cNvPicPr>
            <a:picLocks noChangeAspect="1"/>
          </p:cNvPicPr>
          <p:nvPr/>
        </p:nvPicPr>
        <p:blipFill>
          <a:blip r:embed="rId2"/>
          <a:stretch>
            <a:fillRect/>
          </a:stretch>
        </p:blipFill>
        <p:spPr>
          <a:xfrm>
            <a:off x="2098816" y="4982360"/>
            <a:ext cx="2067951" cy="1687747"/>
          </a:xfrm>
          <a:prstGeom prst="rect">
            <a:avLst/>
          </a:prstGeom>
        </p:spPr>
      </p:pic>
      <p:pic>
        <p:nvPicPr>
          <p:cNvPr id="6" name="Imagen 5">
            <a:extLst>
              <a:ext uri="{FF2B5EF4-FFF2-40B4-BE49-F238E27FC236}">
                <a16:creationId xmlns:a16="http://schemas.microsoft.com/office/drawing/2014/main" id="{644D300F-BBD8-4633-BD59-0E80D9D04DA6}"/>
              </a:ext>
            </a:extLst>
          </p:cNvPr>
          <p:cNvPicPr>
            <a:picLocks noChangeAspect="1"/>
          </p:cNvPicPr>
          <p:nvPr/>
        </p:nvPicPr>
        <p:blipFill>
          <a:blip r:embed="rId3"/>
          <a:stretch>
            <a:fillRect/>
          </a:stretch>
        </p:blipFill>
        <p:spPr>
          <a:xfrm>
            <a:off x="4898467" y="4943208"/>
            <a:ext cx="2200404" cy="1726899"/>
          </a:xfrm>
          <a:prstGeom prst="rect">
            <a:avLst/>
          </a:prstGeom>
        </p:spPr>
      </p:pic>
      <p:pic>
        <p:nvPicPr>
          <p:cNvPr id="7" name="Imagen 6">
            <a:extLst>
              <a:ext uri="{FF2B5EF4-FFF2-40B4-BE49-F238E27FC236}">
                <a16:creationId xmlns:a16="http://schemas.microsoft.com/office/drawing/2014/main" id="{6FA5A7DB-459B-4F7A-93CC-0E83ECFEB1B0}"/>
              </a:ext>
            </a:extLst>
          </p:cNvPr>
          <p:cNvPicPr>
            <a:picLocks noChangeAspect="1"/>
          </p:cNvPicPr>
          <p:nvPr/>
        </p:nvPicPr>
        <p:blipFill>
          <a:blip r:embed="rId4"/>
          <a:stretch>
            <a:fillRect/>
          </a:stretch>
        </p:blipFill>
        <p:spPr>
          <a:xfrm>
            <a:off x="7862814" y="4962783"/>
            <a:ext cx="1917357" cy="1687747"/>
          </a:xfrm>
          <a:prstGeom prst="rect">
            <a:avLst/>
          </a:prstGeom>
        </p:spPr>
      </p:pic>
    </p:spTree>
    <p:extLst>
      <p:ext uri="{BB962C8B-B14F-4D97-AF65-F5344CB8AC3E}">
        <p14:creationId xmlns:p14="http://schemas.microsoft.com/office/powerpoint/2010/main" val="4134965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30AC07-647C-4F60-9D8D-C7ACC894A911}"/>
              </a:ext>
            </a:extLst>
          </p:cNvPr>
          <p:cNvSpPr>
            <a:spLocks noGrp="1"/>
          </p:cNvSpPr>
          <p:nvPr>
            <p:ph type="title"/>
          </p:nvPr>
        </p:nvSpPr>
        <p:spPr/>
        <p:txBody>
          <a:bodyPr>
            <a:normAutofit/>
          </a:bodyPr>
          <a:lstStyle/>
          <a:p>
            <a:pPr algn="ctr"/>
            <a:r>
              <a:rPr lang="es-MX" sz="7200" b="1" dirty="0">
                <a:solidFill>
                  <a:srgbClr val="0070C0"/>
                </a:solidFill>
              </a:rPr>
              <a:t>PASOS</a:t>
            </a:r>
            <a:endParaRPr lang="es-CL" sz="6000" b="1" dirty="0">
              <a:solidFill>
                <a:srgbClr val="0070C0"/>
              </a:solidFill>
            </a:endParaRPr>
          </a:p>
        </p:txBody>
      </p:sp>
      <p:sp>
        <p:nvSpPr>
          <p:cNvPr id="3" name="Marcador de contenido 2">
            <a:extLst>
              <a:ext uri="{FF2B5EF4-FFF2-40B4-BE49-F238E27FC236}">
                <a16:creationId xmlns:a16="http://schemas.microsoft.com/office/drawing/2014/main" id="{AE39C30F-4646-4DB0-BAED-206A01C4F836}"/>
              </a:ext>
            </a:extLst>
          </p:cNvPr>
          <p:cNvSpPr>
            <a:spLocks noGrp="1"/>
          </p:cNvSpPr>
          <p:nvPr>
            <p:ph idx="1"/>
          </p:nvPr>
        </p:nvSpPr>
        <p:spPr>
          <a:xfrm>
            <a:off x="838200" y="1491306"/>
            <a:ext cx="10515600" cy="4685657"/>
          </a:xfrm>
        </p:spPr>
        <p:txBody>
          <a:bodyPr>
            <a:normAutofit/>
          </a:bodyPr>
          <a:lstStyle/>
          <a:p>
            <a:pPr marL="0" indent="0" algn="just">
              <a:buNone/>
            </a:pPr>
            <a:r>
              <a:rPr lang="es-MX" sz="3200" dirty="0">
                <a:solidFill>
                  <a:srgbClr val="FF0000"/>
                </a:solidFill>
              </a:rPr>
              <a:t>PASO 2: </a:t>
            </a:r>
            <a:r>
              <a:rPr lang="es-MX" sz="3200" dirty="0"/>
              <a:t>Identifica las opiniones de cada involucrado en la discusión, rescatando la idea principal de sus puntos de vista.</a:t>
            </a:r>
            <a:endParaRPr lang="es-CL" sz="3200" dirty="0"/>
          </a:p>
        </p:txBody>
      </p:sp>
      <p:graphicFrame>
        <p:nvGraphicFramePr>
          <p:cNvPr id="5" name="Tabla 5">
            <a:extLst>
              <a:ext uri="{FF2B5EF4-FFF2-40B4-BE49-F238E27FC236}">
                <a16:creationId xmlns:a16="http://schemas.microsoft.com/office/drawing/2014/main" id="{D4565E08-84C0-4737-A37B-E5695499AA4A}"/>
              </a:ext>
            </a:extLst>
          </p:cNvPr>
          <p:cNvGraphicFramePr>
            <a:graphicFrameLocks noGrp="1"/>
          </p:cNvGraphicFramePr>
          <p:nvPr>
            <p:extLst>
              <p:ext uri="{D42A27DB-BD31-4B8C-83A1-F6EECF244321}">
                <p14:modId xmlns:p14="http://schemas.microsoft.com/office/powerpoint/2010/main" val="2641511109"/>
              </p:ext>
            </p:extLst>
          </p:nvPr>
        </p:nvGraphicFramePr>
        <p:xfrm>
          <a:off x="1083212" y="3111174"/>
          <a:ext cx="10044333" cy="2755055"/>
        </p:xfrm>
        <a:graphic>
          <a:graphicData uri="http://schemas.openxmlformats.org/drawingml/2006/table">
            <a:tbl>
              <a:tblPr firstRow="1" bandRow="1">
                <a:tableStyleId>{5C22544A-7EE6-4342-B048-85BDC9FD1C3A}</a:tableStyleId>
              </a:tblPr>
              <a:tblGrid>
                <a:gridCol w="2947982">
                  <a:extLst>
                    <a:ext uri="{9D8B030D-6E8A-4147-A177-3AD203B41FA5}">
                      <a16:colId xmlns:a16="http://schemas.microsoft.com/office/drawing/2014/main" val="14361985"/>
                    </a:ext>
                  </a:extLst>
                </a:gridCol>
                <a:gridCol w="7096351">
                  <a:extLst>
                    <a:ext uri="{9D8B030D-6E8A-4147-A177-3AD203B41FA5}">
                      <a16:colId xmlns:a16="http://schemas.microsoft.com/office/drawing/2014/main" val="1534746900"/>
                    </a:ext>
                  </a:extLst>
                </a:gridCol>
              </a:tblGrid>
              <a:tr h="632918">
                <a:tc>
                  <a:txBody>
                    <a:bodyPr/>
                    <a:lstStyle/>
                    <a:p>
                      <a:pPr algn="ctr"/>
                      <a:r>
                        <a:rPr lang="es-MX" sz="3200" dirty="0"/>
                        <a:t>INVOLUCRADAS</a:t>
                      </a:r>
                      <a:endParaRPr lang="es-CL" sz="3200" dirty="0"/>
                    </a:p>
                  </a:txBody>
                  <a:tcPr/>
                </a:tc>
                <a:tc>
                  <a:txBody>
                    <a:bodyPr/>
                    <a:lstStyle/>
                    <a:p>
                      <a:pPr algn="ctr"/>
                      <a:r>
                        <a:rPr lang="es-MX" sz="3200" dirty="0"/>
                        <a:t>IDEAS QUE EXPONEN</a:t>
                      </a:r>
                      <a:endParaRPr lang="es-CL" sz="3200" dirty="0"/>
                    </a:p>
                  </a:txBody>
                  <a:tcPr/>
                </a:tc>
                <a:extLst>
                  <a:ext uri="{0D108BD9-81ED-4DB2-BD59-A6C34878D82A}">
                    <a16:rowId xmlns:a16="http://schemas.microsoft.com/office/drawing/2014/main" val="3679212096"/>
                  </a:ext>
                </a:extLst>
              </a:tr>
              <a:tr h="707379">
                <a:tc>
                  <a:txBody>
                    <a:bodyPr/>
                    <a:lstStyle/>
                    <a:p>
                      <a:pPr algn="ctr"/>
                      <a:r>
                        <a:rPr lang="es-MX" sz="3600" dirty="0"/>
                        <a:t>Anaís </a:t>
                      </a:r>
                      <a:endParaRPr lang="es-CL" sz="3600" dirty="0"/>
                    </a:p>
                  </a:txBody>
                  <a:tcPr/>
                </a:tc>
                <a:tc>
                  <a:txBody>
                    <a:bodyPr/>
                    <a:lstStyle/>
                    <a:p>
                      <a:pPr algn="ctr"/>
                      <a:r>
                        <a:rPr lang="es-MX" sz="3600" dirty="0"/>
                        <a:t>Ver una película</a:t>
                      </a:r>
                      <a:endParaRPr lang="es-CL" sz="3600" dirty="0"/>
                    </a:p>
                  </a:txBody>
                  <a:tcPr/>
                </a:tc>
                <a:extLst>
                  <a:ext uri="{0D108BD9-81ED-4DB2-BD59-A6C34878D82A}">
                    <a16:rowId xmlns:a16="http://schemas.microsoft.com/office/drawing/2014/main" val="2661840774"/>
                  </a:ext>
                </a:extLst>
              </a:tr>
              <a:tr h="707379">
                <a:tc>
                  <a:txBody>
                    <a:bodyPr/>
                    <a:lstStyle/>
                    <a:p>
                      <a:pPr algn="ctr"/>
                      <a:r>
                        <a:rPr lang="es-MX" sz="3600" dirty="0"/>
                        <a:t>Matilda</a:t>
                      </a:r>
                      <a:endParaRPr lang="es-CL" sz="3600" dirty="0"/>
                    </a:p>
                  </a:txBody>
                  <a:tcPr/>
                </a:tc>
                <a:tc>
                  <a:txBody>
                    <a:bodyPr/>
                    <a:lstStyle/>
                    <a:p>
                      <a:pPr algn="ctr"/>
                      <a:r>
                        <a:rPr lang="es-MX" sz="3600" dirty="0"/>
                        <a:t>Armar un rompecabezas </a:t>
                      </a:r>
                      <a:endParaRPr lang="es-CL" sz="3600" dirty="0"/>
                    </a:p>
                  </a:txBody>
                  <a:tcPr/>
                </a:tc>
                <a:extLst>
                  <a:ext uri="{0D108BD9-81ED-4DB2-BD59-A6C34878D82A}">
                    <a16:rowId xmlns:a16="http://schemas.microsoft.com/office/drawing/2014/main" val="635297416"/>
                  </a:ext>
                </a:extLst>
              </a:tr>
              <a:tr h="707379">
                <a:tc>
                  <a:txBody>
                    <a:bodyPr/>
                    <a:lstStyle/>
                    <a:p>
                      <a:pPr algn="ctr"/>
                      <a:r>
                        <a:rPr lang="es-MX" sz="3600" dirty="0"/>
                        <a:t>Rocío</a:t>
                      </a:r>
                      <a:endParaRPr lang="es-CL" sz="3600" dirty="0"/>
                    </a:p>
                  </a:txBody>
                  <a:tcPr/>
                </a:tc>
                <a:tc>
                  <a:txBody>
                    <a:bodyPr/>
                    <a:lstStyle/>
                    <a:p>
                      <a:pPr algn="ctr"/>
                      <a:r>
                        <a:rPr lang="es-MX" sz="3600" dirty="0"/>
                        <a:t>Hacer galletas</a:t>
                      </a:r>
                      <a:endParaRPr lang="es-CL" sz="3600" dirty="0"/>
                    </a:p>
                  </a:txBody>
                  <a:tcPr/>
                </a:tc>
                <a:extLst>
                  <a:ext uri="{0D108BD9-81ED-4DB2-BD59-A6C34878D82A}">
                    <a16:rowId xmlns:a16="http://schemas.microsoft.com/office/drawing/2014/main" val="2758025403"/>
                  </a:ext>
                </a:extLst>
              </a:tr>
            </a:tbl>
          </a:graphicData>
        </a:graphic>
      </p:graphicFrame>
    </p:spTree>
    <p:extLst>
      <p:ext uri="{BB962C8B-B14F-4D97-AF65-F5344CB8AC3E}">
        <p14:creationId xmlns:p14="http://schemas.microsoft.com/office/powerpoint/2010/main" val="1146154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30AC07-647C-4F60-9D8D-C7ACC894A911}"/>
              </a:ext>
            </a:extLst>
          </p:cNvPr>
          <p:cNvSpPr>
            <a:spLocks noGrp="1"/>
          </p:cNvSpPr>
          <p:nvPr>
            <p:ph type="title"/>
          </p:nvPr>
        </p:nvSpPr>
        <p:spPr/>
        <p:txBody>
          <a:bodyPr>
            <a:normAutofit/>
          </a:bodyPr>
          <a:lstStyle/>
          <a:p>
            <a:pPr algn="ctr"/>
            <a:r>
              <a:rPr lang="es-MX" sz="7200" b="1" dirty="0">
                <a:solidFill>
                  <a:srgbClr val="0070C0"/>
                </a:solidFill>
              </a:rPr>
              <a:t>PASOS</a:t>
            </a:r>
            <a:endParaRPr lang="es-CL" sz="7200" b="1" dirty="0">
              <a:solidFill>
                <a:srgbClr val="0070C0"/>
              </a:solidFill>
            </a:endParaRPr>
          </a:p>
        </p:txBody>
      </p:sp>
      <p:sp>
        <p:nvSpPr>
          <p:cNvPr id="3" name="Marcador de contenido 2">
            <a:extLst>
              <a:ext uri="{FF2B5EF4-FFF2-40B4-BE49-F238E27FC236}">
                <a16:creationId xmlns:a16="http://schemas.microsoft.com/office/drawing/2014/main" id="{AE39C30F-4646-4DB0-BAED-206A01C4F836}"/>
              </a:ext>
            </a:extLst>
          </p:cNvPr>
          <p:cNvSpPr>
            <a:spLocks noGrp="1"/>
          </p:cNvSpPr>
          <p:nvPr>
            <p:ph idx="1"/>
          </p:nvPr>
        </p:nvSpPr>
        <p:spPr>
          <a:xfrm>
            <a:off x="337625" y="1505243"/>
            <a:ext cx="11016175" cy="4671720"/>
          </a:xfrm>
        </p:spPr>
        <p:txBody>
          <a:bodyPr>
            <a:normAutofit/>
          </a:bodyPr>
          <a:lstStyle/>
          <a:p>
            <a:pPr marL="0" indent="0" algn="just">
              <a:buNone/>
            </a:pPr>
            <a:r>
              <a:rPr lang="es-MX" sz="3200" dirty="0">
                <a:solidFill>
                  <a:srgbClr val="FF0000"/>
                </a:solidFill>
              </a:rPr>
              <a:t>PASO 3: </a:t>
            </a:r>
            <a:r>
              <a:rPr lang="es-MX" sz="3200" dirty="0"/>
              <a:t>Establece dos semejanzas o puntos en común entre las diferentes opiniones y verifica que estas busquen el beneficio para todos.</a:t>
            </a:r>
            <a:endParaRPr lang="es-CL" sz="3200" dirty="0"/>
          </a:p>
        </p:txBody>
      </p:sp>
      <p:graphicFrame>
        <p:nvGraphicFramePr>
          <p:cNvPr id="5" name="Tabla 5">
            <a:extLst>
              <a:ext uri="{FF2B5EF4-FFF2-40B4-BE49-F238E27FC236}">
                <a16:creationId xmlns:a16="http://schemas.microsoft.com/office/drawing/2014/main" id="{D4565E08-84C0-4737-A37B-E5695499AA4A}"/>
              </a:ext>
            </a:extLst>
          </p:cNvPr>
          <p:cNvGraphicFramePr>
            <a:graphicFrameLocks noGrp="1"/>
          </p:cNvGraphicFramePr>
          <p:nvPr>
            <p:extLst>
              <p:ext uri="{D42A27DB-BD31-4B8C-83A1-F6EECF244321}">
                <p14:modId xmlns:p14="http://schemas.microsoft.com/office/powerpoint/2010/main" val="2338365971"/>
              </p:ext>
            </p:extLst>
          </p:nvPr>
        </p:nvGraphicFramePr>
        <p:xfrm>
          <a:off x="478303" y="2971482"/>
          <a:ext cx="11197882" cy="3714447"/>
        </p:xfrm>
        <a:graphic>
          <a:graphicData uri="http://schemas.openxmlformats.org/drawingml/2006/table">
            <a:tbl>
              <a:tblPr firstRow="1" bandRow="1">
                <a:tableStyleId>{5C22544A-7EE6-4342-B048-85BDC9FD1C3A}</a:tableStyleId>
              </a:tblPr>
              <a:tblGrid>
                <a:gridCol w="2335235">
                  <a:extLst>
                    <a:ext uri="{9D8B030D-6E8A-4147-A177-3AD203B41FA5}">
                      <a16:colId xmlns:a16="http://schemas.microsoft.com/office/drawing/2014/main" val="14361985"/>
                    </a:ext>
                  </a:extLst>
                </a:gridCol>
                <a:gridCol w="8862647">
                  <a:extLst>
                    <a:ext uri="{9D8B030D-6E8A-4147-A177-3AD203B41FA5}">
                      <a16:colId xmlns:a16="http://schemas.microsoft.com/office/drawing/2014/main" val="1534746900"/>
                    </a:ext>
                  </a:extLst>
                </a:gridCol>
              </a:tblGrid>
              <a:tr h="1293424">
                <a:tc>
                  <a:txBody>
                    <a:bodyPr/>
                    <a:lstStyle/>
                    <a:p>
                      <a:pPr algn="ctr"/>
                      <a:r>
                        <a:rPr lang="es-MX" sz="3600" dirty="0"/>
                        <a:t>Primera Semejanza</a:t>
                      </a:r>
                      <a:endParaRPr lang="es-CL" sz="3600" dirty="0"/>
                    </a:p>
                  </a:txBody>
                  <a:tcPr/>
                </a:tc>
                <a:tc>
                  <a:txBody>
                    <a:bodyPr/>
                    <a:lstStyle/>
                    <a:p>
                      <a:pPr algn="just"/>
                      <a:r>
                        <a:rPr lang="es-MX" sz="2800" dirty="0"/>
                        <a:t>Una semejanza es que todas quieren pasarlo bien en familia.</a:t>
                      </a:r>
                      <a:endParaRPr lang="es-CL" sz="2800" dirty="0"/>
                    </a:p>
                  </a:txBody>
                  <a:tcPr/>
                </a:tc>
                <a:extLst>
                  <a:ext uri="{0D108BD9-81ED-4DB2-BD59-A6C34878D82A}">
                    <a16:rowId xmlns:a16="http://schemas.microsoft.com/office/drawing/2014/main" val="3679212096"/>
                  </a:ext>
                </a:extLst>
              </a:tr>
              <a:tr h="2421023">
                <a:tc>
                  <a:txBody>
                    <a:bodyPr/>
                    <a:lstStyle/>
                    <a:p>
                      <a:pPr algn="ctr"/>
                      <a:r>
                        <a:rPr lang="es-MX" sz="3600" dirty="0"/>
                        <a:t>Segunda Semejanza</a:t>
                      </a:r>
                      <a:endParaRPr lang="es-CL" sz="3600" dirty="0"/>
                    </a:p>
                  </a:txBody>
                  <a:tcPr/>
                </a:tc>
                <a:tc>
                  <a:txBody>
                    <a:bodyPr/>
                    <a:lstStyle/>
                    <a:p>
                      <a:pPr algn="just"/>
                      <a:r>
                        <a:rPr lang="es-MX" sz="2800" dirty="0"/>
                        <a:t>Otra semejanza es que las ideas propuestas por Anaís y Matilda se pueden realizar en el living, porque está la tele y hay espacio en el suelo o mesa para armar el rompecabezas. En cambio, la propuesta de Rocío se realiza en la cocina.</a:t>
                      </a:r>
                      <a:endParaRPr lang="es-CL" sz="2800" dirty="0"/>
                    </a:p>
                  </a:txBody>
                  <a:tcPr/>
                </a:tc>
                <a:extLst>
                  <a:ext uri="{0D108BD9-81ED-4DB2-BD59-A6C34878D82A}">
                    <a16:rowId xmlns:a16="http://schemas.microsoft.com/office/drawing/2014/main" val="2661840774"/>
                  </a:ext>
                </a:extLst>
              </a:tr>
            </a:tbl>
          </a:graphicData>
        </a:graphic>
      </p:graphicFrame>
    </p:spTree>
    <p:extLst>
      <p:ext uri="{BB962C8B-B14F-4D97-AF65-F5344CB8AC3E}">
        <p14:creationId xmlns:p14="http://schemas.microsoft.com/office/powerpoint/2010/main" val="730552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30AC07-647C-4F60-9D8D-C7ACC894A911}"/>
              </a:ext>
            </a:extLst>
          </p:cNvPr>
          <p:cNvSpPr>
            <a:spLocks noGrp="1"/>
          </p:cNvSpPr>
          <p:nvPr>
            <p:ph type="title"/>
          </p:nvPr>
        </p:nvSpPr>
        <p:spPr>
          <a:xfrm>
            <a:off x="838200" y="407329"/>
            <a:ext cx="10515600" cy="1224524"/>
          </a:xfrm>
        </p:spPr>
        <p:txBody>
          <a:bodyPr>
            <a:normAutofit/>
          </a:bodyPr>
          <a:lstStyle/>
          <a:p>
            <a:pPr algn="ctr"/>
            <a:r>
              <a:rPr lang="es-MX" sz="7200" b="1" dirty="0">
                <a:solidFill>
                  <a:srgbClr val="0070C0"/>
                </a:solidFill>
              </a:rPr>
              <a:t>PASOS</a:t>
            </a:r>
            <a:endParaRPr lang="es-CL" sz="7200" b="1" dirty="0">
              <a:solidFill>
                <a:srgbClr val="0070C0"/>
              </a:solidFill>
            </a:endParaRPr>
          </a:p>
        </p:txBody>
      </p:sp>
      <p:sp>
        <p:nvSpPr>
          <p:cNvPr id="3" name="Marcador de contenido 2">
            <a:extLst>
              <a:ext uri="{FF2B5EF4-FFF2-40B4-BE49-F238E27FC236}">
                <a16:creationId xmlns:a16="http://schemas.microsoft.com/office/drawing/2014/main" id="{AE39C30F-4646-4DB0-BAED-206A01C4F836}"/>
              </a:ext>
            </a:extLst>
          </p:cNvPr>
          <p:cNvSpPr>
            <a:spLocks noGrp="1"/>
          </p:cNvSpPr>
          <p:nvPr>
            <p:ph idx="1"/>
          </p:nvPr>
        </p:nvSpPr>
        <p:spPr>
          <a:xfrm>
            <a:off x="323557" y="1364566"/>
            <a:ext cx="11408898" cy="4744623"/>
          </a:xfrm>
        </p:spPr>
        <p:txBody>
          <a:bodyPr>
            <a:normAutofit/>
          </a:bodyPr>
          <a:lstStyle/>
          <a:p>
            <a:pPr marL="0" indent="0" algn="just">
              <a:buNone/>
            </a:pPr>
            <a:r>
              <a:rPr lang="es-MX" sz="3200" dirty="0">
                <a:solidFill>
                  <a:srgbClr val="FF0000"/>
                </a:solidFill>
              </a:rPr>
              <a:t>PASO 4: </a:t>
            </a:r>
            <a:r>
              <a:rPr lang="es-MX" sz="3200" dirty="0"/>
              <a:t>Resuelve el conflicto tomando una decisión. Para ello, considera los puntos comunes y el beneficio para el grupo o  comunidad.</a:t>
            </a:r>
            <a:endParaRPr lang="es-CL" sz="3200" dirty="0"/>
          </a:p>
        </p:txBody>
      </p:sp>
      <p:graphicFrame>
        <p:nvGraphicFramePr>
          <p:cNvPr id="4" name="Tabla 5">
            <a:extLst>
              <a:ext uri="{FF2B5EF4-FFF2-40B4-BE49-F238E27FC236}">
                <a16:creationId xmlns:a16="http://schemas.microsoft.com/office/drawing/2014/main" id="{A829AF73-50FF-4934-AD08-6C0E9B821A56}"/>
              </a:ext>
            </a:extLst>
          </p:cNvPr>
          <p:cNvGraphicFramePr>
            <a:graphicFrameLocks noGrp="1"/>
          </p:cNvGraphicFramePr>
          <p:nvPr>
            <p:extLst>
              <p:ext uri="{D42A27DB-BD31-4B8C-83A1-F6EECF244321}">
                <p14:modId xmlns:p14="http://schemas.microsoft.com/office/powerpoint/2010/main" val="802169907"/>
              </p:ext>
            </p:extLst>
          </p:nvPr>
        </p:nvGraphicFramePr>
        <p:xfrm>
          <a:off x="838200" y="2743200"/>
          <a:ext cx="10515600" cy="3815324"/>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val="3245808604"/>
                    </a:ext>
                  </a:extLst>
                </a:gridCol>
              </a:tblGrid>
              <a:tr h="3815324">
                <a:tc>
                  <a:txBody>
                    <a:bodyPr/>
                    <a:lstStyle/>
                    <a:p>
                      <a:pPr algn="just"/>
                      <a:r>
                        <a:rPr lang="es-MX" sz="3200" dirty="0"/>
                        <a:t>Para que todas podamos hacer lo que queremos, realicemos las actividades propuestas según más nos convenga. Aprovechemos la luz del día para usar la cocina y hacer las galletas. Mientras las galletas están en el horno, y luego se enfrían, aprovecharemos de armar el rompecabezas. Finalmente, al momento de querer descansar, veremos la película comiendo las galletitas que hicimos juntas. </a:t>
                      </a:r>
                      <a:endParaRPr lang="es-CL" sz="3200" dirty="0"/>
                    </a:p>
                  </a:txBody>
                  <a:tcPr/>
                </a:tc>
                <a:extLst>
                  <a:ext uri="{0D108BD9-81ED-4DB2-BD59-A6C34878D82A}">
                    <a16:rowId xmlns:a16="http://schemas.microsoft.com/office/drawing/2014/main" val="1184211947"/>
                  </a:ext>
                </a:extLst>
              </a:tr>
            </a:tbl>
          </a:graphicData>
        </a:graphic>
      </p:graphicFrame>
    </p:spTree>
    <p:extLst>
      <p:ext uri="{BB962C8B-B14F-4D97-AF65-F5344CB8AC3E}">
        <p14:creationId xmlns:p14="http://schemas.microsoft.com/office/powerpoint/2010/main" val="1950359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30AC07-647C-4F60-9D8D-C7ACC894A911}"/>
              </a:ext>
            </a:extLst>
          </p:cNvPr>
          <p:cNvSpPr>
            <a:spLocks noGrp="1"/>
          </p:cNvSpPr>
          <p:nvPr>
            <p:ph type="title"/>
          </p:nvPr>
        </p:nvSpPr>
        <p:spPr>
          <a:xfrm>
            <a:off x="838200" y="407329"/>
            <a:ext cx="10515600" cy="1224524"/>
          </a:xfrm>
        </p:spPr>
        <p:txBody>
          <a:bodyPr>
            <a:normAutofit/>
          </a:bodyPr>
          <a:lstStyle/>
          <a:p>
            <a:pPr algn="ctr"/>
            <a:r>
              <a:rPr lang="es-MX" sz="7200" b="1" dirty="0">
                <a:solidFill>
                  <a:srgbClr val="0070C0"/>
                </a:solidFill>
              </a:rPr>
              <a:t>PASOS</a:t>
            </a:r>
            <a:endParaRPr lang="es-CL" sz="7200" b="1" dirty="0">
              <a:solidFill>
                <a:srgbClr val="0070C0"/>
              </a:solidFill>
            </a:endParaRPr>
          </a:p>
        </p:txBody>
      </p:sp>
      <p:pic>
        <p:nvPicPr>
          <p:cNvPr id="5" name="Marcador de contenido 4">
            <a:extLst>
              <a:ext uri="{FF2B5EF4-FFF2-40B4-BE49-F238E27FC236}">
                <a16:creationId xmlns:a16="http://schemas.microsoft.com/office/drawing/2014/main" id="{AAC6C4C7-1825-4E81-850B-1E6B9BBE3353}"/>
              </a:ext>
            </a:extLst>
          </p:cNvPr>
          <p:cNvPicPr>
            <a:picLocks noGrp="1" noChangeAspect="1"/>
          </p:cNvPicPr>
          <p:nvPr>
            <p:ph idx="1"/>
          </p:nvPr>
        </p:nvPicPr>
        <p:blipFill>
          <a:blip r:embed="rId2"/>
          <a:stretch>
            <a:fillRect/>
          </a:stretch>
        </p:blipFill>
        <p:spPr>
          <a:xfrm>
            <a:off x="169848" y="2259499"/>
            <a:ext cx="4004384" cy="2669589"/>
          </a:xfrm>
          <a:prstGeom prst="rect">
            <a:avLst/>
          </a:prstGeom>
        </p:spPr>
      </p:pic>
      <p:pic>
        <p:nvPicPr>
          <p:cNvPr id="6" name="Imagen 5">
            <a:extLst>
              <a:ext uri="{FF2B5EF4-FFF2-40B4-BE49-F238E27FC236}">
                <a16:creationId xmlns:a16="http://schemas.microsoft.com/office/drawing/2014/main" id="{8FDB6D04-B989-4C0F-9090-21835C838493}"/>
              </a:ext>
            </a:extLst>
          </p:cNvPr>
          <p:cNvPicPr>
            <a:picLocks noChangeAspect="1"/>
          </p:cNvPicPr>
          <p:nvPr/>
        </p:nvPicPr>
        <p:blipFill>
          <a:blip r:embed="rId3"/>
          <a:stretch>
            <a:fillRect/>
          </a:stretch>
        </p:blipFill>
        <p:spPr>
          <a:xfrm>
            <a:off x="4351098" y="2259498"/>
            <a:ext cx="3822232" cy="2669590"/>
          </a:xfrm>
          <a:prstGeom prst="rect">
            <a:avLst/>
          </a:prstGeom>
        </p:spPr>
      </p:pic>
      <p:pic>
        <p:nvPicPr>
          <p:cNvPr id="7" name="Imagen 6">
            <a:extLst>
              <a:ext uri="{FF2B5EF4-FFF2-40B4-BE49-F238E27FC236}">
                <a16:creationId xmlns:a16="http://schemas.microsoft.com/office/drawing/2014/main" id="{744F5D63-43F2-45EB-BADA-D2BF64F0684C}"/>
              </a:ext>
            </a:extLst>
          </p:cNvPr>
          <p:cNvPicPr>
            <a:picLocks noChangeAspect="1"/>
          </p:cNvPicPr>
          <p:nvPr/>
        </p:nvPicPr>
        <p:blipFill rotWithShape="1">
          <a:blip r:embed="rId4"/>
          <a:srcRect l="19995" t="14826" r="20397" b="24448"/>
          <a:stretch/>
        </p:blipFill>
        <p:spPr>
          <a:xfrm>
            <a:off x="8350196" y="2259497"/>
            <a:ext cx="3656871" cy="2669591"/>
          </a:xfrm>
          <a:prstGeom prst="rect">
            <a:avLst/>
          </a:prstGeom>
        </p:spPr>
      </p:pic>
    </p:spTree>
    <p:extLst>
      <p:ext uri="{BB962C8B-B14F-4D97-AF65-F5344CB8AC3E}">
        <p14:creationId xmlns:p14="http://schemas.microsoft.com/office/powerpoint/2010/main" val="3248148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B26FA0-FE1B-478E-80A6-45C5F94659A4}"/>
              </a:ext>
            </a:extLst>
          </p:cNvPr>
          <p:cNvSpPr>
            <a:spLocks noGrp="1"/>
          </p:cNvSpPr>
          <p:nvPr>
            <p:ph type="title"/>
          </p:nvPr>
        </p:nvSpPr>
        <p:spPr/>
        <p:txBody>
          <a:bodyPr>
            <a:normAutofit/>
          </a:bodyPr>
          <a:lstStyle/>
          <a:p>
            <a:r>
              <a:rPr lang="es-MX" sz="5400" b="1" dirty="0">
                <a:solidFill>
                  <a:srgbClr val="FF0000"/>
                </a:solidFill>
              </a:rPr>
              <a:t>CASO 2: En el patio del colegio.</a:t>
            </a:r>
            <a:endParaRPr lang="es-CL" sz="5400" b="1" dirty="0">
              <a:solidFill>
                <a:srgbClr val="FF0000"/>
              </a:solidFill>
            </a:endParaRPr>
          </a:p>
        </p:txBody>
      </p:sp>
      <p:sp>
        <p:nvSpPr>
          <p:cNvPr id="3" name="Marcador de contenido 2">
            <a:extLst>
              <a:ext uri="{FF2B5EF4-FFF2-40B4-BE49-F238E27FC236}">
                <a16:creationId xmlns:a16="http://schemas.microsoft.com/office/drawing/2014/main" id="{2D3605E0-7811-4B8E-A810-89B3B22F1D3D}"/>
              </a:ext>
            </a:extLst>
          </p:cNvPr>
          <p:cNvSpPr>
            <a:spLocks noGrp="1"/>
          </p:cNvSpPr>
          <p:nvPr>
            <p:ph idx="1"/>
          </p:nvPr>
        </p:nvSpPr>
        <p:spPr>
          <a:xfrm>
            <a:off x="534572" y="1434905"/>
            <a:ext cx="11043139" cy="4775793"/>
          </a:xfrm>
        </p:spPr>
        <p:txBody>
          <a:bodyPr>
            <a:normAutofit/>
          </a:bodyPr>
          <a:lstStyle/>
          <a:p>
            <a:pPr marL="0" indent="0" algn="just">
              <a:buNone/>
            </a:pPr>
            <a:r>
              <a:rPr lang="es-MX" sz="3600" dirty="0"/>
              <a:t>En los recreos del colegio todos y todas quieren tener espacio para compartir. Existen los siguientes actividades que realizan los estudiantes durante los recreos: grupo que juega fútbol, quienes usan sus muñecos y juguetes. También, quienes saltan la cuerda, juegan a las escondidas o practican algún baile. Actualmente, no todos los niños, niñas y jóvenes pueden ocupar el espacio del patio para divertirse y compartir con sus compañeros y compañeras.</a:t>
            </a:r>
            <a:endParaRPr lang="es-CL" sz="3600" dirty="0"/>
          </a:p>
        </p:txBody>
      </p:sp>
    </p:spTree>
    <p:extLst>
      <p:ext uri="{BB962C8B-B14F-4D97-AF65-F5344CB8AC3E}">
        <p14:creationId xmlns:p14="http://schemas.microsoft.com/office/powerpoint/2010/main" val="204144740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466</TotalTime>
  <Words>764</Words>
  <Application>Microsoft Office PowerPoint</Application>
  <PresentationFormat>Panorámica</PresentationFormat>
  <Paragraphs>81</Paragraphs>
  <Slides>17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17</vt:i4>
      </vt:variant>
    </vt:vector>
  </HeadingPairs>
  <TitlesOfParts>
    <vt:vector size="21" baseType="lpstr">
      <vt:lpstr>Arial</vt:lpstr>
      <vt:lpstr>Calibri</vt:lpstr>
      <vt:lpstr>Calibri Light</vt:lpstr>
      <vt:lpstr>Tema de Office</vt:lpstr>
      <vt:lpstr>RESOLVIENDO CONFLICTOS </vt:lpstr>
      <vt:lpstr>OBJETIVO DE APRENDIZAJE</vt:lpstr>
      <vt:lpstr>CASO 1: Una tarde familiar</vt:lpstr>
      <vt:lpstr>PASOS</vt:lpstr>
      <vt:lpstr>PASOS</vt:lpstr>
      <vt:lpstr>PASOS</vt:lpstr>
      <vt:lpstr>PASOS</vt:lpstr>
      <vt:lpstr>PASOS</vt:lpstr>
      <vt:lpstr>CASO 2: En el patio del colegio.</vt:lpstr>
      <vt:lpstr>CASO 2: En el patio del colegio.</vt:lpstr>
      <vt:lpstr>Paso 1: Identificar el problema</vt:lpstr>
      <vt:lpstr>Paso 2: Analizar el problema</vt:lpstr>
      <vt:lpstr>Paso 3: Pensar posibles soluciones</vt:lpstr>
      <vt:lpstr>Paso 4: Evaluar las soluciones pensadas</vt:lpstr>
      <vt:lpstr>Paso 5: Escoger la mejor solución</vt:lpstr>
      <vt:lpstr>Paso 6: Implementar la opción escogida</vt:lpstr>
      <vt:lpstr>¡BUEN TRABAJO!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RESOLVIENDO CONFLICTOS</dc:title>
  <dc:creator>Jorge burg Bustos</dc:creator>
  <cp:lastModifiedBy>Jorge burg Bustos</cp:lastModifiedBy>
  <cp:revision>28</cp:revision>
  <dcterms:created xsi:type="dcterms:W3CDTF">2021-04-11T21:51:04Z</dcterms:created>
  <dcterms:modified xsi:type="dcterms:W3CDTF">2021-05-31T03:49:53Z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363678</vt:lpwstr>
  </property>
  <property fmtid="{D5CDD505-2E9C-101B-9397-08002B2CF9AE}" pid="3" name="NXPowerLiteSettings">
    <vt:lpwstr>C7000400038000</vt:lpwstr>
  </property>
  <property fmtid="{D5CDD505-2E9C-101B-9397-08002B2CF9AE}" pid="4" name="NXPowerLiteVersion">
    <vt:lpwstr>S9.0.3</vt:lpwstr>
  </property>
</Properties>
</file>