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705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254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8600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39114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13146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748327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13396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94834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8438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9901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0323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2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0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F2A46FC-A8BE-4771-BE51-D9123E918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magen que contiene objeto, reloj&#10;&#10;Descripción generada automáticamente">
            <a:extLst>
              <a:ext uri="{FF2B5EF4-FFF2-40B4-BE49-F238E27FC236}">
                <a16:creationId xmlns:a16="http://schemas.microsoft.com/office/drawing/2014/main" id="{55750279-0B7A-4E81-AA4D-F82ACDD466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7" b="415"/>
          <a:stretch/>
        </p:blipFill>
        <p:spPr>
          <a:xfrm>
            <a:off x="614266" y="532653"/>
            <a:ext cx="10960420" cy="5792694"/>
          </a:xfrm>
          <a:custGeom>
            <a:avLst/>
            <a:gdLst/>
            <a:ahLst/>
            <a:cxnLst/>
            <a:rect l="l" t="t" r="r" b="b"/>
            <a:pathLst>
              <a:path w="10485104" h="5523506">
                <a:moveTo>
                  <a:pt x="5949681" y="536"/>
                </a:moveTo>
                <a:cubicBezTo>
                  <a:pt x="6074035" y="-2131"/>
                  <a:pt x="6198411" y="5173"/>
                  <a:pt x="6321822" y="22405"/>
                </a:cubicBezTo>
                <a:cubicBezTo>
                  <a:pt x="6498937" y="51493"/>
                  <a:pt x="6677824" y="73364"/>
                  <a:pt x="6857694" y="55210"/>
                </a:cubicBezTo>
                <a:cubicBezTo>
                  <a:pt x="6981675" y="42526"/>
                  <a:pt x="7105459" y="35089"/>
                  <a:pt x="7230031" y="35528"/>
                </a:cubicBezTo>
                <a:cubicBezTo>
                  <a:pt x="7516370" y="35528"/>
                  <a:pt x="7802902" y="38152"/>
                  <a:pt x="8089242" y="32684"/>
                </a:cubicBezTo>
                <a:cubicBezTo>
                  <a:pt x="8344090" y="27873"/>
                  <a:pt x="8597956" y="17377"/>
                  <a:pt x="8853003" y="43837"/>
                </a:cubicBezTo>
                <a:cubicBezTo>
                  <a:pt x="9229472" y="82767"/>
                  <a:pt x="9607909" y="70300"/>
                  <a:pt x="9985559" y="65708"/>
                </a:cubicBezTo>
                <a:cubicBezTo>
                  <a:pt x="10083101" y="64320"/>
                  <a:pt x="10180599" y="61132"/>
                  <a:pt x="10278047" y="56140"/>
                </a:cubicBezTo>
                <a:lnTo>
                  <a:pt x="10449151" y="44199"/>
                </a:lnTo>
                <a:lnTo>
                  <a:pt x="10468533" y="198724"/>
                </a:lnTo>
                <a:cubicBezTo>
                  <a:pt x="10475933" y="234109"/>
                  <a:pt x="10480462" y="270161"/>
                  <a:pt x="10482057" y="306442"/>
                </a:cubicBezTo>
                <a:cubicBezTo>
                  <a:pt x="10492136" y="438884"/>
                  <a:pt x="10475168" y="569479"/>
                  <a:pt x="10461007" y="700359"/>
                </a:cubicBezTo>
                <a:cubicBezTo>
                  <a:pt x="10451566" y="783776"/>
                  <a:pt x="10437150" y="868045"/>
                  <a:pt x="10461007" y="950608"/>
                </a:cubicBezTo>
                <a:cubicBezTo>
                  <a:pt x="10477350" y="1008147"/>
                  <a:pt x="10480985" y="1069224"/>
                  <a:pt x="10471595" y="1128666"/>
                </a:cubicBezTo>
                <a:cubicBezTo>
                  <a:pt x="10455763" y="1234166"/>
                  <a:pt x="10452459" y="1341527"/>
                  <a:pt x="10461772" y="1447979"/>
                </a:cubicBezTo>
                <a:cubicBezTo>
                  <a:pt x="10467921" y="1518165"/>
                  <a:pt x="10466977" y="1588906"/>
                  <a:pt x="10458965" y="1658865"/>
                </a:cubicBezTo>
                <a:cubicBezTo>
                  <a:pt x="10448377" y="1752939"/>
                  <a:pt x="10431919" y="1848719"/>
                  <a:pt x="10451949" y="1943076"/>
                </a:cubicBezTo>
                <a:cubicBezTo>
                  <a:pt x="10483843" y="2092999"/>
                  <a:pt x="10477464" y="2242779"/>
                  <a:pt x="10464706" y="2393837"/>
                </a:cubicBezTo>
                <a:cubicBezTo>
                  <a:pt x="10455138" y="2506243"/>
                  <a:pt x="10444549" y="2619928"/>
                  <a:pt x="10463686" y="2733613"/>
                </a:cubicBezTo>
                <a:cubicBezTo>
                  <a:pt x="10471914" y="2786362"/>
                  <a:pt x="10471914" y="2840306"/>
                  <a:pt x="10463686" y="2893056"/>
                </a:cubicBezTo>
                <a:cubicBezTo>
                  <a:pt x="10453735" y="2964109"/>
                  <a:pt x="10444294" y="3034452"/>
                  <a:pt x="10457052" y="3106215"/>
                </a:cubicBezTo>
                <a:cubicBezTo>
                  <a:pt x="10462665" y="3137479"/>
                  <a:pt x="10466875" y="3169026"/>
                  <a:pt x="10469810" y="3200574"/>
                </a:cubicBezTo>
                <a:cubicBezTo>
                  <a:pt x="10475653" y="3281119"/>
                  <a:pt x="10473561" y="3362120"/>
                  <a:pt x="10463559" y="3442154"/>
                </a:cubicBezTo>
                <a:cubicBezTo>
                  <a:pt x="10453990" y="3535091"/>
                  <a:pt x="10469554" y="3628597"/>
                  <a:pt x="10456797" y="3721250"/>
                </a:cubicBezTo>
                <a:cubicBezTo>
                  <a:pt x="10447738" y="3795870"/>
                  <a:pt x="10447394" y="3871485"/>
                  <a:pt x="10455776" y="3946204"/>
                </a:cubicBezTo>
                <a:cubicBezTo>
                  <a:pt x="10470855" y="4087457"/>
                  <a:pt x="10469912" y="4230260"/>
                  <a:pt x="10452970" y="4371244"/>
                </a:cubicBezTo>
                <a:cubicBezTo>
                  <a:pt x="10442508" y="4453523"/>
                  <a:pt x="10436512" y="4538218"/>
                  <a:pt x="10455266" y="4618934"/>
                </a:cubicBezTo>
                <a:cubicBezTo>
                  <a:pt x="10499408" y="4808646"/>
                  <a:pt x="10473637" y="4998642"/>
                  <a:pt x="10455266" y="5187359"/>
                </a:cubicBezTo>
                <a:cubicBezTo>
                  <a:pt x="10444103" y="5288708"/>
                  <a:pt x="10443847" y="5391181"/>
                  <a:pt x="10454500" y="5492602"/>
                </a:cubicBezTo>
                <a:lnTo>
                  <a:pt x="10454510" y="5492731"/>
                </a:lnTo>
                <a:lnTo>
                  <a:pt x="10414967" y="5491139"/>
                </a:lnTo>
                <a:cubicBezTo>
                  <a:pt x="10117611" y="5495732"/>
                  <a:pt x="9820450" y="5526349"/>
                  <a:pt x="9523092" y="5507105"/>
                </a:cubicBezTo>
                <a:cubicBezTo>
                  <a:pt x="9272964" y="5490920"/>
                  <a:pt x="9023034" y="5477142"/>
                  <a:pt x="8772711" y="5490483"/>
                </a:cubicBezTo>
                <a:cubicBezTo>
                  <a:pt x="8636774" y="5499549"/>
                  <a:pt x="8500636" y="5503107"/>
                  <a:pt x="8364561" y="5501172"/>
                </a:cubicBezTo>
                <a:lnTo>
                  <a:pt x="8196562" y="5491993"/>
                </a:lnTo>
                <a:lnTo>
                  <a:pt x="8077075" y="5475562"/>
                </a:lnTo>
                <a:lnTo>
                  <a:pt x="7915670" y="5468917"/>
                </a:lnTo>
                <a:lnTo>
                  <a:pt x="7914092" y="5467957"/>
                </a:lnTo>
                <a:lnTo>
                  <a:pt x="7894412" y="5467957"/>
                </a:lnTo>
                <a:lnTo>
                  <a:pt x="7892834" y="5468758"/>
                </a:lnTo>
                <a:lnTo>
                  <a:pt x="7727602" y="5475562"/>
                </a:lnTo>
                <a:lnTo>
                  <a:pt x="7690606" y="5480649"/>
                </a:lnTo>
                <a:lnTo>
                  <a:pt x="7624212" y="5484579"/>
                </a:lnTo>
                <a:cubicBezTo>
                  <a:pt x="7434738" y="5508001"/>
                  <a:pt x="7243868" y="5514147"/>
                  <a:pt x="7053506" y="5502949"/>
                </a:cubicBezTo>
                <a:cubicBezTo>
                  <a:pt x="6777009" y="5485453"/>
                  <a:pt x="6500117" y="5474737"/>
                  <a:pt x="6223029" y="5498574"/>
                </a:cubicBezTo>
                <a:cubicBezTo>
                  <a:pt x="6065592" y="5511916"/>
                  <a:pt x="5908157" y="5526131"/>
                  <a:pt x="5750720" y="5507761"/>
                </a:cubicBezTo>
                <a:cubicBezTo>
                  <a:pt x="5616170" y="5490965"/>
                  <a:pt x="5480520" y="5488253"/>
                  <a:pt x="5345518" y="5499668"/>
                </a:cubicBezTo>
                <a:cubicBezTo>
                  <a:pt x="5197844" y="5511040"/>
                  <a:pt x="5049616" y="5511040"/>
                  <a:pt x="4901942" y="5499668"/>
                </a:cubicBezTo>
                <a:cubicBezTo>
                  <a:pt x="4760445" y="5490920"/>
                  <a:pt x="4618556" y="5476268"/>
                  <a:pt x="4477454" y="5492013"/>
                </a:cubicBezTo>
                <a:cubicBezTo>
                  <a:pt x="4279085" y="5513884"/>
                  <a:pt x="4081305" y="5506667"/>
                  <a:pt x="3883329" y="5493326"/>
                </a:cubicBezTo>
                <a:cubicBezTo>
                  <a:pt x="3719792" y="5482391"/>
                  <a:pt x="3555664" y="5466425"/>
                  <a:pt x="3392914" y="5492233"/>
                </a:cubicBezTo>
                <a:cubicBezTo>
                  <a:pt x="3175771" y="5523222"/>
                  <a:pt x="2956480" y="5531206"/>
                  <a:pt x="2737979" y="5516072"/>
                </a:cubicBezTo>
                <a:cubicBezTo>
                  <a:pt x="2289680" y="5492670"/>
                  <a:pt x="1840986" y="5498574"/>
                  <a:pt x="1392489" y="5480641"/>
                </a:cubicBezTo>
                <a:cubicBezTo>
                  <a:pt x="1244499" y="5474519"/>
                  <a:pt x="1097296" y="5507322"/>
                  <a:pt x="949699" y="5509072"/>
                </a:cubicBezTo>
                <a:cubicBezTo>
                  <a:pt x="684469" y="5512352"/>
                  <a:pt x="418241" y="5493120"/>
                  <a:pt x="151598" y="5492249"/>
                </a:cubicBezTo>
                <a:lnTo>
                  <a:pt x="1415" y="5496057"/>
                </a:lnTo>
                <a:lnTo>
                  <a:pt x="3772" y="5431261"/>
                </a:lnTo>
                <a:cubicBezTo>
                  <a:pt x="7163" y="5398149"/>
                  <a:pt x="12808" y="5364994"/>
                  <a:pt x="20909" y="5331792"/>
                </a:cubicBezTo>
                <a:cubicBezTo>
                  <a:pt x="51502" y="5208362"/>
                  <a:pt x="50009" y="5079152"/>
                  <a:pt x="16572" y="4956462"/>
                </a:cubicBezTo>
                <a:cubicBezTo>
                  <a:pt x="9172" y="4924695"/>
                  <a:pt x="4643" y="4892329"/>
                  <a:pt x="3048" y="4859758"/>
                </a:cubicBezTo>
                <a:cubicBezTo>
                  <a:pt x="-7031" y="4740857"/>
                  <a:pt x="9937" y="4623614"/>
                  <a:pt x="24098" y="4506116"/>
                </a:cubicBezTo>
                <a:cubicBezTo>
                  <a:pt x="33539" y="4431228"/>
                  <a:pt x="47955" y="4355575"/>
                  <a:pt x="24098" y="4281453"/>
                </a:cubicBezTo>
                <a:cubicBezTo>
                  <a:pt x="7755" y="4229797"/>
                  <a:pt x="4120" y="4174965"/>
                  <a:pt x="13510" y="4121600"/>
                </a:cubicBezTo>
                <a:cubicBezTo>
                  <a:pt x="29342" y="4026887"/>
                  <a:pt x="32646" y="3930503"/>
                  <a:pt x="23333" y="3834935"/>
                </a:cubicBezTo>
                <a:cubicBezTo>
                  <a:pt x="17184" y="3771925"/>
                  <a:pt x="18128" y="3708417"/>
                  <a:pt x="26140" y="3645611"/>
                </a:cubicBezTo>
                <a:cubicBezTo>
                  <a:pt x="36728" y="3561155"/>
                  <a:pt x="53186" y="3475168"/>
                  <a:pt x="33156" y="3390458"/>
                </a:cubicBezTo>
                <a:cubicBezTo>
                  <a:pt x="1262" y="3255864"/>
                  <a:pt x="7641" y="3121398"/>
                  <a:pt x="20399" y="2985784"/>
                </a:cubicBezTo>
                <a:cubicBezTo>
                  <a:pt x="29967" y="2884871"/>
                  <a:pt x="40556" y="2782810"/>
                  <a:pt x="21419" y="2680748"/>
                </a:cubicBezTo>
                <a:cubicBezTo>
                  <a:pt x="13191" y="2633392"/>
                  <a:pt x="13191" y="2584964"/>
                  <a:pt x="21419" y="2537607"/>
                </a:cubicBezTo>
                <a:cubicBezTo>
                  <a:pt x="31370" y="2473819"/>
                  <a:pt x="40811" y="2410668"/>
                  <a:pt x="28053" y="2346242"/>
                </a:cubicBezTo>
                <a:cubicBezTo>
                  <a:pt x="22440" y="2318175"/>
                  <a:pt x="18230" y="2289853"/>
                  <a:pt x="15295" y="2261531"/>
                </a:cubicBezTo>
                <a:cubicBezTo>
                  <a:pt x="9452" y="2189221"/>
                  <a:pt x="11544" y="2116502"/>
                  <a:pt x="21546" y="2044651"/>
                </a:cubicBezTo>
                <a:cubicBezTo>
                  <a:pt x="31115" y="1961216"/>
                  <a:pt x="15551" y="1877270"/>
                  <a:pt x="28308" y="1794090"/>
                </a:cubicBezTo>
                <a:cubicBezTo>
                  <a:pt x="37367" y="1727100"/>
                  <a:pt x="37711" y="1659216"/>
                  <a:pt x="29329" y="1592136"/>
                </a:cubicBezTo>
                <a:cubicBezTo>
                  <a:pt x="14250" y="1465325"/>
                  <a:pt x="15193" y="1337123"/>
                  <a:pt x="32135" y="1210554"/>
                </a:cubicBezTo>
                <a:cubicBezTo>
                  <a:pt x="42597" y="1136687"/>
                  <a:pt x="48593" y="1060652"/>
                  <a:pt x="29839" y="988188"/>
                </a:cubicBezTo>
                <a:cubicBezTo>
                  <a:pt x="-14303" y="817873"/>
                  <a:pt x="11468" y="647303"/>
                  <a:pt x="29839" y="477881"/>
                </a:cubicBezTo>
                <a:cubicBezTo>
                  <a:pt x="41002" y="386894"/>
                  <a:pt x="41258" y="294898"/>
                  <a:pt x="30605" y="203847"/>
                </a:cubicBezTo>
                <a:lnTo>
                  <a:pt x="17136" y="42362"/>
                </a:lnTo>
                <a:lnTo>
                  <a:pt x="155390" y="51827"/>
                </a:lnTo>
                <a:cubicBezTo>
                  <a:pt x="380715" y="63616"/>
                  <a:pt x="606095" y="63411"/>
                  <a:pt x="831032" y="41432"/>
                </a:cubicBezTo>
                <a:cubicBezTo>
                  <a:pt x="1107234" y="18075"/>
                  <a:pt x="1384519" y="14708"/>
                  <a:pt x="1661115" y="31372"/>
                </a:cubicBezTo>
                <a:cubicBezTo>
                  <a:pt x="1911045" y="42962"/>
                  <a:pt x="2160581" y="71395"/>
                  <a:pt x="2411103" y="47120"/>
                </a:cubicBezTo>
                <a:cubicBezTo>
                  <a:pt x="2497298" y="38807"/>
                  <a:pt x="2581920" y="18689"/>
                  <a:pt x="2668707" y="14096"/>
                </a:cubicBezTo>
                <a:cubicBezTo>
                  <a:pt x="3075287" y="-7775"/>
                  <a:pt x="3480488" y="25030"/>
                  <a:pt x="3885690" y="51930"/>
                </a:cubicBezTo>
                <a:cubicBezTo>
                  <a:pt x="4033287" y="61770"/>
                  <a:pt x="4180883" y="73799"/>
                  <a:pt x="4328480" y="46900"/>
                </a:cubicBezTo>
                <a:cubicBezTo>
                  <a:pt x="4453032" y="25577"/>
                  <a:pt x="4579453" y="21181"/>
                  <a:pt x="4704949" y="33778"/>
                </a:cubicBezTo>
                <a:cubicBezTo>
                  <a:pt x="4816098" y="46376"/>
                  <a:pt x="4927939" y="49371"/>
                  <a:pt x="5039501" y="42745"/>
                </a:cubicBezTo>
                <a:cubicBezTo>
                  <a:pt x="5342568" y="15407"/>
                  <a:pt x="5645828" y="318"/>
                  <a:pt x="5949681" y="536"/>
                </a:cubicBezTo>
                <a:close/>
              </a:path>
            </a:pathLst>
          </a:cu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F732F49-FF85-4AFF-A37F-533B75183A65}"/>
              </a:ext>
            </a:extLst>
          </p:cNvPr>
          <p:cNvSpPr txBox="1"/>
          <p:nvPr/>
        </p:nvSpPr>
        <p:spPr>
          <a:xfrm>
            <a:off x="2896870" y="5323833"/>
            <a:ext cx="75713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7200" b="1" u="sng" dirty="0"/>
              <a:t>Semana 1 </a:t>
            </a:r>
            <a:r>
              <a:rPr lang="es-CL" sz="7200" b="1" dirty="0"/>
              <a:t>: lunes 18 a viernes 22 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1EE58DA-7380-4B83-9F40-CD7A418383C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05" b="21005"/>
          <a:stretch/>
        </p:blipFill>
        <p:spPr>
          <a:xfrm>
            <a:off x="-130048" y="5825127"/>
            <a:ext cx="1725168" cy="100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7613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655C10-CB1E-46E7-8BAE-E8B8B7B35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1.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7ED726-D4C3-43AD-AF21-C6D486474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CL" sz="6600" b="1" u="sng" dirty="0"/>
              <a:t>Dibuja tu Autorretrato</a:t>
            </a:r>
          </a:p>
          <a:p>
            <a:r>
              <a:rPr lang="es-CL" sz="4000" b="1" dirty="0"/>
              <a:t>¿Qué es un autorretrato? </a:t>
            </a:r>
            <a:r>
              <a:rPr lang="es-ES" sz="4000" b="1" dirty="0"/>
              <a:t>Es el retrato (dibujo) hecho de la misma persona que lo pinta, es decir es el dibujo de uno mismo.</a:t>
            </a:r>
          </a:p>
          <a:p>
            <a:r>
              <a:rPr lang="es-ES" sz="4000" b="1" dirty="0"/>
              <a:t>Dibuja tu autorretrato, escribe tu nombre abajo y pinta tu creación.</a:t>
            </a:r>
          </a:p>
          <a:p>
            <a:r>
              <a:rPr lang="es-ES" sz="4000" b="1" dirty="0"/>
              <a:t>Guárdalo en tu cápsula.</a:t>
            </a:r>
          </a:p>
        </p:txBody>
      </p:sp>
      <p:pic>
        <p:nvPicPr>
          <p:cNvPr id="5" name="Imagen 4" descr="Imagen que contiene cuarto, señal, camiseta&#10;&#10;Descripción generada automáticamente">
            <a:extLst>
              <a:ext uri="{FF2B5EF4-FFF2-40B4-BE49-F238E27FC236}">
                <a16:creationId xmlns:a16="http://schemas.microsoft.com/office/drawing/2014/main" id="{BB10FE24-5D6D-4815-8DD6-364AE6B671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9207">
            <a:off x="8676413" y="331675"/>
            <a:ext cx="2718025" cy="271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92982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8600BB-37F6-4EC4-B7D3-51A24F357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CL" sz="5400" b="1" u="sng" dirty="0"/>
              <a:t>Escribe la letra de tu canción favorita</a:t>
            </a:r>
          </a:p>
          <a:p>
            <a:r>
              <a:rPr lang="es-CL" sz="4800" b="1" dirty="0"/>
              <a:t>Escoge una canción en español que te guste mucho.</a:t>
            </a:r>
          </a:p>
          <a:p>
            <a:r>
              <a:rPr lang="es-CL" sz="4800" b="1" dirty="0"/>
              <a:t>Escríbela en una hoja y guárdala en la cápsula.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4C197E3-8301-45A7-B254-F1C6F865A1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49718">
            <a:off x="8922606" y="18528"/>
            <a:ext cx="3344318" cy="3344318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5A90CFD7-0006-492C-AEC9-68E3833A0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L" dirty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310055470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549F9F-9858-4DB1-9E63-07C4B2D50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s-CL" sz="6000" b="1" u="sng" dirty="0"/>
              <a:t>Busca y elige una foto de tu infancia</a:t>
            </a:r>
          </a:p>
          <a:p>
            <a:r>
              <a:rPr lang="es-CL" sz="4800" b="1" dirty="0"/>
              <a:t>Escoge una foto de tu infancia que te guste mucho.</a:t>
            </a:r>
          </a:p>
          <a:p>
            <a:r>
              <a:rPr lang="es-CL" sz="4800" b="1" dirty="0"/>
              <a:t>Escribe en una hoja qué recuerdo te trae esa foto. (escribe al menos 3 líneas)</a:t>
            </a:r>
          </a:p>
          <a:p>
            <a:r>
              <a:rPr lang="es-ES" sz="4800" b="1" dirty="0"/>
              <a:t>Guarda la foto y el escrito en tu cápsula.</a:t>
            </a:r>
          </a:p>
          <a:p>
            <a:endParaRPr lang="es-CL" sz="44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B35EE4C-96FE-47D4-991A-F9A682F7D3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1013">
            <a:off x="9280734" y="68324"/>
            <a:ext cx="2461648" cy="2461648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293F9D6B-F6A8-49AC-9906-EA122D2D4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L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279592323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139</Words>
  <Application>Microsoft Office PowerPoint</Application>
  <PresentationFormat>Panorámica</PresentationFormat>
  <Paragraphs>15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Modern Love</vt:lpstr>
      <vt:lpstr>The Hand</vt:lpstr>
      <vt:lpstr>SketchyVTI</vt:lpstr>
      <vt:lpstr>Presentación de PowerPoint</vt:lpstr>
      <vt:lpstr>1.</vt:lpstr>
      <vt:lpstr>2.</vt:lpstr>
      <vt:lpstr>3.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Belén Villaseca</dc:creator>
  <cp:lastModifiedBy>Belén Villaseca</cp:lastModifiedBy>
  <cp:revision>14</cp:revision>
  <dcterms:created xsi:type="dcterms:W3CDTF">2020-05-11T04:28:24Z</dcterms:created>
  <dcterms:modified xsi:type="dcterms:W3CDTF">2020-07-07T20:44:48Z</dcterms:modified>
</cp:coreProperties>
</file>