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322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663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388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664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110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243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011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9340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4902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955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8620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FFF43-A582-4303-98FE-1DA85A0CDC89}" type="datetimeFigureOut">
              <a:rPr lang="es-CL" smtClean="0"/>
              <a:t>23-03-2018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60538-A2A0-467B-AEEB-25F753F911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247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 lugar más bonito</a:t>
            </a:r>
            <a:br>
              <a:rPr lang="es-CL" dirty="0" smtClean="0"/>
            </a:br>
            <a:r>
              <a:rPr lang="es-CL" dirty="0" smtClean="0"/>
              <a:t>del mundo</a:t>
            </a:r>
            <a:br>
              <a:rPr lang="es-CL" dirty="0" smtClean="0"/>
            </a:br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831850" y="200026"/>
            <a:ext cx="10515600" cy="1500187"/>
          </a:xfrm>
        </p:spPr>
        <p:txBody>
          <a:bodyPr/>
          <a:lstStyle/>
          <a:p>
            <a:r>
              <a:rPr lang="es-CL" dirty="0" smtClean="0"/>
              <a:t>Lectura del mes</a:t>
            </a:r>
            <a:endParaRPr lang="es-CL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415" y="950119"/>
            <a:ext cx="3243243" cy="538940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95215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4971245" y="1648495"/>
            <a:ext cx="539624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s-CL" sz="4400" dirty="0" smtClean="0">
                <a:solidFill>
                  <a:srgbClr val="00B050"/>
                </a:solidFill>
              </a:rPr>
              <a:t>¿Qué tipo información nos entrega la portada del libro?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CL" sz="4400" dirty="0" smtClean="0">
                <a:solidFill>
                  <a:srgbClr val="0070C0"/>
                </a:solidFill>
              </a:rPr>
              <a:t>¿Conocen el libro?</a:t>
            </a:r>
          </a:p>
          <a:p>
            <a:endParaRPr lang="es-CL" dirty="0"/>
          </a:p>
        </p:txBody>
      </p:sp>
      <p:sp>
        <p:nvSpPr>
          <p:cNvPr id="8" name="CuadroTexto 7"/>
          <p:cNvSpPr txBox="1"/>
          <p:nvPr/>
        </p:nvSpPr>
        <p:spPr>
          <a:xfrm>
            <a:off x="4598382" y="-134020"/>
            <a:ext cx="377109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8800" dirty="0" smtClean="0"/>
              <a:t>Portada</a:t>
            </a:r>
            <a:endParaRPr lang="es-CL" sz="88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30" y="743798"/>
            <a:ext cx="3405314" cy="565872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8592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70875" y="479459"/>
            <a:ext cx="3932237" cy="655324"/>
          </a:xfrm>
        </p:spPr>
        <p:txBody>
          <a:bodyPr/>
          <a:lstStyle/>
          <a:p>
            <a:r>
              <a:rPr lang="es-CL" dirty="0" smtClean="0"/>
              <a:t>Ficha técnica del libro</a:t>
            </a:r>
            <a:endParaRPr lang="es-CL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4870874" y="1338139"/>
            <a:ext cx="7209509" cy="3811588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s-CL" sz="4400" dirty="0" smtClean="0">
                <a:latin typeface="+mj-lt"/>
              </a:rPr>
              <a:t>Título de la novela: </a:t>
            </a:r>
          </a:p>
          <a:p>
            <a:r>
              <a:rPr lang="es-CL" sz="4400" dirty="0" smtClean="0">
                <a:latin typeface="+mj-lt"/>
              </a:rPr>
              <a:t>El lugar más bonito del mundo.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s-CL" sz="4400" dirty="0" smtClean="0">
                <a:latin typeface="+mj-lt"/>
              </a:rPr>
              <a:t>Autora: Ann Cameron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s-CL" sz="4400" dirty="0" smtClean="0">
                <a:latin typeface="+mj-lt"/>
              </a:rPr>
              <a:t>Ilustrador: Thomas B. </a:t>
            </a:r>
            <a:r>
              <a:rPr lang="es-CL" sz="4400" smtClean="0">
                <a:latin typeface="+mj-lt"/>
              </a:rPr>
              <a:t>Allen</a:t>
            </a:r>
            <a:endParaRPr lang="es-CL" sz="4400" dirty="0" smtClean="0">
              <a:latin typeface="+mj-lt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s-CL" sz="4400" dirty="0" smtClean="0">
                <a:latin typeface="+mj-lt"/>
              </a:rPr>
              <a:t>Editorial: Alfaguara infantil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s-CL" sz="4400" dirty="0" smtClean="0">
                <a:latin typeface="+mj-lt"/>
              </a:rPr>
              <a:t>Cantidad de páginas: 74</a:t>
            </a:r>
            <a:endParaRPr lang="es-CL" sz="4400" dirty="0">
              <a:latin typeface="+mj-lt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05" y="807120"/>
            <a:ext cx="2932855" cy="48736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8230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4865" y="-25817"/>
            <a:ext cx="10515600" cy="959267"/>
          </a:xfrm>
        </p:spPr>
        <p:txBody>
          <a:bodyPr>
            <a:normAutofit/>
          </a:bodyPr>
          <a:lstStyle/>
          <a:p>
            <a:pPr algn="ctr"/>
            <a:r>
              <a:rPr lang="es-CL" sz="5400" b="1" dirty="0" smtClean="0">
                <a:solidFill>
                  <a:srgbClr val="00B050"/>
                </a:solidFill>
                <a:latin typeface="MeMima" pitchFamily="2" charset="0"/>
              </a:rPr>
              <a:t>Autora: </a:t>
            </a:r>
            <a:r>
              <a:rPr lang="es-CL" sz="5400" b="1" u="sng" dirty="0" smtClean="0">
                <a:solidFill>
                  <a:srgbClr val="00B050"/>
                </a:solidFill>
                <a:latin typeface="MeMima" pitchFamily="2" charset="0"/>
              </a:rPr>
              <a:t>Ann Cameron</a:t>
            </a:r>
            <a:endParaRPr lang="es-CL" sz="5400" b="1" u="sng" dirty="0">
              <a:solidFill>
                <a:srgbClr val="00B050"/>
              </a:solidFill>
              <a:latin typeface="MeMima" pitchFamily="2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17292" y="946301"/>
            <a:ext cx="11569372" cy="3244699"/>
          </a:xfrm>
        </p:spPr>
        <p:txBody>
          <a:bodyPr>
            <a:noAutofit/>
          </a:bodyPr>
          <a:lstStyle/>
          <a:p>
            <a:pPr algn="just"/>
            <a:r>
              <a:rPr lang="es-CL" sz="2100" dirty="0">
                <a:latin typeface="+mj-lt"/>
              </a:rPr>
              <a:t>Nació en Estados Unidos en 1943 y estudió literatura en la Universidad de Harvard. </a:t>
            </a:r>
            <a:endParaRPr lang="es-CL" sz="2100" dirty="0" smtClean="0">
              <a:latin typeface="+mj-lt"/>
            </a:endParaRPr>
          </a:p>
          <a:p>
            <a:pPr algn="just"/>
            <a:r>
              <a:rPr lang="es-CL" sz="2100" dirty="0" smtClean="0">
                <a:latin typeface="+mj-lt"/>
              </a:rPr>
              <a:t>En tercero básico, </a:t>
            </a:r>
            <a:r>
              <a:rPr lang="es-CL" sz="2100" dirty="0">
                <a:latin typeface="+mj-lt"/>
              </a:rPr>
              <a:t>Ann decidió que cuando fuera grande quería </a:t>
            </a:r>
            <a:r>
              <a:rPr lang="es-CL" sz="2100" dirty="0" smtClean="0">
                <a:latin typeface="+mj-lt"/>
              </a:rPr>
              <a:t>ser </a:t>
            </a:r>
            <a:r>
              <a:rPr lang="es-CL" sz="2100" dirty="0">
                <a:latin typeface="+mj-lt"/>
              </a:rPr>
              <a:t>escritor. </a:t>
            </a:r>
            <a:r>
              <a:rPr lang="es-CL" sz="2100" dirty="0" smtClean="0">
                <a:latin typeface="+mj-lt"/>
              </a:rPr>
              <a:t>Le encantaba leer desde muy pequeña, pero ella no conocía ningún autor por lo que no estaba segura de poder lograrlo y tenía miedo.</a:t>
            </a:r>
          </a:p>
          <a:p>
            <a:pPr algn="just"/>
            <a:r>
              <a:rPr lang="es-CL" sz="2100" dirty="0" smtClean="0">
                <a:latin typeface="+mj-lt"/>
              </a:rPr>
              <a:t>Ella dice que si </a:t>
            </a:r>
            <a:r>
              <a:rPr lang="es-CL" sz="2100" dirty="0" smtClean="0">
                <a:latin typeface="+mj-lt"/>
              </a:rPr>
              <a:t>pudiera </a:t>
            </a:r>
            <a:r>
              <a:rPr lang="es-CL" sz="2100" dirty="0" smtClean="0">
                <a:latin typeface="+mj-lt"/>
              </a:rPr>
              <a:t>aconsejar </a:t>
            </a:r>
            <a:r>
              <a:rPr lang="es-CL" sz="2100" dirty="0">
                <a:latin typeface="+mj-lt"/>
              </a:rPr>
              <a:t>a los niños que quieren ser </a:t>
            </a:r>
            <a:r>
              <a:rPr lang="es-CL" sz="2100" dirty="0" smtClean="0">
                <a:latin typeface="+mj-lt"/>
              </a:rPr>
              <a:t>autores, les </a:t>
            </a:r>
            <a:r>
              <a:rPr lang="es-CL" sz="2100" dirty="0">
                <a:latin typeface="+mj-lt"/>
              </a:rPr>
              <a:t>diría </a:t>
            </a:r>
            <a:r>
              <a:rPr lang="es-CL" sz="2100" dirty="0" smtClean="0">
                <a:latin typeface="+mj-lt"/>
              </a:rPr>
              <a:t>que deben  </a:t>
            </a:r>
            <a:r>
              <a:rPr lang="es-CL" sz="2100" dirty="0">
                <a:latin typeface="+mj-lt"/>
              </a:rPr>
              <a:t>leer mucho, aprender todo lo posible sobre lo que hace </a:t>
            </a:r>
            <a:r>
              <a:rPr lang="es-CL" sz="2100" dirty="0" smtClean="0">
                <a:latin typeface="+mj-lt"/>
              </a:rPr>
              <a:t>una historia </a:t>
            </a:r>
            <a:r>
              <a:rPr lang="es-CL" sz="2100" dirty="0">
                <a:latin typeface="+mj-lt"/>
              </a:rPr>
              <a:t>bella, poderosa y emocionante, y no preocuparse por el futuro. </a:t>
            </a:r>
            <a:endParaRPr lang="es-CL" sz="2100" dirty="0" smtClean="0">
              <a:latin typeface="+mj-lt"/>
            </a:endParaRPr>
          </a:p>
          <a:p>
            <a:pPr algn="just"/>
            <a:r>
              <a:rPr lang="es-CL" sz="2100" dirty="0" smtClean="0">
                <a:latin typeface="+mj-lt"/>
              </a:rPr>
              <a:t>Ann dice que escribe </a:t>
            </a:r>
            <a:r>
              <a:rPr lang="es-CL" sz="2100" dirty="0">
                <a:latin typeface="+mj-lt"/>
              </a:rPr>
              <a:t>libros para "captar la energía positiva de la </a:t>
            </a:r>
            <a:r>
              <a:rPr lang="es-CL" sz="2100" dirty="0" smtClean="0">
                <a:latin typeface="+mj-lt"/>
              </a:rPr>
              <a:t>vida“, ya ha </a:t>
            </a:r>
            <a:r>
              <a:rPr lang="es-CL" sz="2100" dirty="0">
                <a:latin typeface="+mj-lt"/>
              </a:rPr>
              <a:t>publicado más de 14 </a:t>
            </a:r>
            <a:r>
              <a:rPr lang="es-CL" sz="2100" dirty="0" smtClean="0">
                <a:latin typeface="+mj-lt"/>
              </a:rPr>
              <a:t>libros.</a:t>
            </a:r>
          </a:p>
          <a:p>
            <a:pPr algn="just"/>
            <a:r>
              <a:rPr lang="es-CL" sz="2100" dirty="0" smtClean="0">
                <a:latin typeface="+mj-lt"/>
              </a:rPr>
              <a:t> En </a:t>
            </a:r>
            <a:r>
              <a:rPr lang="es-CL" sz="2100" dirty="0">
                <a:latin typeface="+mj-lt"/>
              </a:rPr>
              <a:t>la actualidad vive en </a:t>
            </a:r>
            <a:r>
              <a:rPr lang="es-CL" sz="2100" dirty="0" err="1">
                <a:latin typeface="+mj-lt"/>
              </a:rPr>
              <a:t>Panajachel</a:t>
            </a:r>
            <a:r>
              <a:rPr lang="es-CL" sz="2100" dirty="0">
                <a:latin typeface="+mj-lt"/>
              </a:rPr>
              <a:t>, Guatemala, donde trabaja para mejorar la biblioteca pública de la ciudad, la que hasta su llegada había permanecido cerrada por más de 10 años</a:t>
            </a:r>
            <a:r>
              <a:rPr lang="es-CL" sz="2000" dirty="0">
                <a:latin typeface="+mj-lt"/>
              </a:rPr>
              <a:t>.</a:t>
            </a:r>
            <a:br>
              <a:rPr lang="es-CL" sz="2000" dirty="0">
                <a:latin typeface="+mj-lt"/>
              </a:rPr>
            </a:br>
            <a:endParaRPr lang="es-CL" sz="1200" dirty="0" smtClean="0">
              <a:latin typeface="+mj-lt"/>
            </a:endParaRPr>
          </a:p>
        </p:txBody>
      </p:sp>
      <p:pic>
        <p:nvPicPr>
          <p:cNvPr id="8" name="Marcador de contenido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677" y="4330424"/>
            <a:ext cx="5181600" cy="2496014"/>
          </a:xfr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136" y="4447575"/>
            <a:ext cx="2968414" cy="2283205"/>
          </a:xfrm>
          <a:prstGeom prst="rect">
            <a:avLst/>
          </a:prstGeom>
        </p:spPr>
      </p:pic>
      <p:sp>
        <p:nvSpPr>
          <p:cNvPr id="10" name="Flecha curvada hacia abajo 9"/>
          <p:cNvSpPr/>
          <p:nvPr/>
        </p:nvSpPr>
        <p:spPr>
          <a:xfrm rot="14142796">
            <a:off x="1693524" y="4806458"/>
            <a:ext cx="2022287" cy="1076577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59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54109" y="2786353"/>
            <a:ext cx="10515600" cy="1325563"/>
          </a:xfrm>
        </p:spPr>
        <p:txBody>
          <a:bodyPr>
            <a:noAutofit/>
          </a:bodyPr>
          <a:lstStyle/>
          <a:p>
            <a:r>
              <a:rPr lang="es-CL" sz="5400" b="1" dirty="0" smtClean="0">
                <a:solidFill>
                  <a:srgbClr val="00B0F0"/>
                </a:solidFill>
                <a:latin typeface="MeMima" pitchFamily="2" charset="0"/>
              </a:rPr>
              <a:t>Comencemos juntos el primer capítulo….</a:t>
            </a:r>
            <a:endParaRPr lang="es-CL" sz="5400" b="1" dirty="0">
              <a:solidFill>
                <a:srgbClr val="00B0F0"/>
              </a:solidFill>
              <a:latin typeface="MeM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85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226</Words>
  <Application>Microsoft Office PowerPoint</Application>
  <PresentationFormat>Personalizado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El lugar más bonito del mundo </vt:lpstr>
      <vt:lpstr>Presentación de PowerPoint</vt:lpstr>
      <vt:lpstr>Ficha técnica del libro</vt:lpstr>
      <vt:lpstr>Autora: Ann Cameron</vt:lpstr>
      <vt:lpstr>Comencemos juntos el primer capítulo….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cabaña en el árbol  Gillian Cross</dc:title>
  <dc:creator>Belén Villaseca</dc:creator>
  <cp:lastModifiedBy>Belén</cp:lastModifiedBy>
  <cp:revision>14</cp:revision>
  <dcterms:created xsi:type="dcterms:W3CDTF">2016-03-17T00:52:38Z</dcterms:created>
  <dcterms:modified xsi:type="dcterms:W3CDTF">2018-03-23T11:53:01Z</dcterms:modified>
</cp:coreProperties>
</file>