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0" r:id="rId4"/>
    <p:sldId id="259" r:id="rId5"/>
    <p:sldId id="261" r:id="rId6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5000" autoAdjust="0"/>
    <p:restoredTop sz="94660"/>
  </p:normalViewPr>
  <p:slideViewPr>
    <p:cSldViewPr snapToGrid="0">
      <p:cViewPr varScale="1">
        <p:scale>
          <a:sx n="50" d="100"/>
          <a:sy n="50" d="100"/>
        </p:scale>
        <p:origin x="-624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FFF43-A582-4303-98FE-1DA85A0CDC89}" type="datetimeFigureOut">
              <a:rPr lang="es-CL" smtClean="0"/>
              <a:t>23-03-2018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60538-A2A0-467B-AEEB-25F753F9110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432234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FFF43-A582-4303-98FE-1DA85A0CDC89}" type="datetimeFigureOut">
              <a:rPr lang="es-CL" smtClean="0"/>
              <a:t>23-03-2018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60538-A2A0-467B-AEEB-25F753F9110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766392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FFF43-A582-4303-98FE-1DA85A0CDC89}" type="datetimeFigureOut">
              <a:rPr lang="es-CL" smtClean="0"/>
              <a:t>23-03-2018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60538-A2A0-467B-AEEB-25F753F9110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038897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FFF43-A582-4303-98FE-1DA85A0CDC89}" type="datetimeFigureOut">
              <a:rPr lang="es-CL" smtClean="0"/>
              <a:t>23-03-2018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60538-A2A0-467B-AEEB-25F753F9110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366419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FFF43-A582-4303-98FE-1DA85A0CDC89}" type="datetimeFigureOut">
              <a:rPr lang="es-CL" smtClean="0"/>
              <a:t>23-03-2018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60538-A2A0-467B-AEEB-25F753F9110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51100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FFF43-A582-4303-98FE-1DA85A0CDC89}" type="datetimeFigureOut">
              <a:rPr lang="es-CL" smtClean="0"/>
              <a:t>23-03-2018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60538-A2A0-467B-AEEB-25F753F9110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42438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FFF43-A582-4303-98FE-1DA85A0CDC89}" type="datetimeFigureOut">
              <a:rPr lang="es-CL" smtClean="0"/>
              <a:t>23-03-2018</a:t>
            </a:fld>
            <a:endParaRPr lang="es-CL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60538-A2A0-467B-AEEB-25F753F9110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201160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FFF43-A582-4303-98FE-1DA85A0CDC89}" type="datetimeFigureOut">
              <a:rPr lang="es-CL" smtClean="0"/>
              <a:t>23-03-2018</a:t>
            </a:fld>
            <a:endParaRPr lang="es-CL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60538-A2A0-467B-AEEB-25F753F9110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393401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FFF43-A582-4303-98FE-1DA85A0CDC89}" type="datetimeFigureOut">
              <a:rPr lang="es-CL" smtClean="0"/>
              <a:t>23-03-2018</a:t>
            </a:fld>
            <a:endParaRPr lang="es-CL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60538-A2A0-467B-AEEB-25F753F9110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649022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FFF43-A582-4303-98FE-1DA85A0CDC89}" type="datetimeFigureOut">
              <a:rPr lang="es-CL" smtClean="0"/>
              <a:t>23-03-2018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60538-A2A0-467B-AEEB-25F753F9110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295595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FFF43-A582-4303-98FE-1DA85A0CDC89}" type="datetimeFigureOut">
              <a:rPr lang="es-CL" smtClean="0"/>
              <a:t>23-03-2018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60538-A2A0-467B-AEEB-25F753F9110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986200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0FFF43-A582-4303-98FE-1DA85A0CDC89}" type="datetimeFigureOut">
              <a:rPr lang="es-CL" smtClean="0"/>
              <a:t>23-03-2018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260538-A2A0-467B-AEEB-25F753F9110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824763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La cabaña en el árbol </a:t>
            </a:r>
            <a:br>
              <a:rPr lang="es-CL" dirty="0" smtClean="0"/>
            </a:br>
            <a:r>
              <a:rPr lang="es-CL" dirty="0" err="1" smtClean="0"/>
              <a:t>Gillian</a:t>
            </a:r>
            <a:r>
              <a:rPr lang="es-CL" dirty="0" smtClean="0"/>
              <a:t> Cross </a:t>
            </a:r>
            <a:endParaRPr lang="es-CL" dirty="0"/>
          </a:p>
        </p:txBody>
      </p:sp>
      <p:sp>
        <p:nvSpPr>
          <p:cNvPr id="5" name="Marcador de texto 4"/>
          <p:cNvSpPr>
            <a:spLocks noGrp="1"/>
          </p:cNvSpPr>
          <p:nvPr>
            <p:ph type="body" idx="1"/>
          </p:nvPr>
        </p:nvSpPr>
        <p:spPr>
          <a:xfrm>
            <a:off x="831850" y="200026"/>
            <a:ext cx="10515600" cy="1500187"/>
          </a:xfrm>
        </p:spPr>
        <p:txBody>
          <a:bodyPr/>
          <a:lstStyle/>
          <a:p>
            <a:r>
              <a:rPr lang="es-CL" dirty="0" smtClean="0"/>
              <a:t>Lectura del mes</a:t>
            </a:r>
            <a:endParaRPr lang="es-CL" dirty="0"/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728" r="19653"/>
          <a:stretch/>
        </p:blipFill>
        <p:spPr>
          <a:xfrm>
            <a:off x="7714445" y="558621"/>
            <a:ext cx="3464417" cy="571500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36195" dist="12700" dir="11400000" algn="tl" rotWithShape="0">
              <a:srgbClr val="000000">
                <a:alpha val="33000"/>
              </a:srgbClr>
            </a:outerShdw>
          </a:effectLst>
          <a:scene3d>
            <a:camera prst="perspectiveContrastingLeftFacing">
              <a:rot lat="540000" lon="2100000" rev="0"/>
            </a:camera>
            <a:lightRig rig="soft" dir="t"/>
          </a:scene3d>
          <a:sp3d contourW="12700" prstMaterial="matte">
            <a:bevelT w="63500" h="50800"/>
            <a:contourClr>
              <a:srgbClr val="C0C0C0"/>
            </a:contourClr>
          </a:sp3d>
        </p:spPr>
      </p:pic>
    </p:spTree>
    <p:extLst>
      <p:ext uri="{BB962C8B-B14F-4D97-AF65-F5344CB8AC3E}">
        <p14:creationId xmlns:p14="http://schemas.microsoft.com/office/powerpoint/2010/main" val="1952157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Marcador de contenido 4"/>
          <p:cNvPicPr>
            <a:picLocks noGrp="1" noChangeAspect="1"/>
          </p:cNvPicPr>
          <p:nvPr>
            <p:ph sz="half"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033" r="20180"/>
          <a:stretch/>
        </p:blipFill>
        <p:spPr>
          <a:xfrm>
            <a:off x="605305" y="589255"/>
            <a:ext cx="3528811" cy="590231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6" name="Marcador de contenido 5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6211" y="2076502"/>
            <a:ext cx="4053268" cy="4234758"/>
          </a:xfrm>
        </p:spPr>
      </p:pic>
      <p:sp>
        <p:nvSpPr>
          <p:cNvPr id="7" name="CuadroTexto 6"/>
          <p:cNvSpPr txBox="1"/>
          <p:nvPr/>
        </p:nvSpPr>
        <p:spPr>
          <a:xfrm>
            <a:off x="8551573" y="1262130"/>
            <a:ext cx="3640428" cy="28315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ü"/>
            </a:pPr>
            <a:r>
              <a:rPr lang="es-CL" sz="3200" dirty="0" smtClean="0">
                <a:solidFill>
                  <a:srgbClr val="00B050"/>
                </a:solidFill>
              </a:rPr>
              <a:t>¿Qué tipo información nos entrega la portada del libro?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es-CL" sz="3200" dirty="0" smtClean="0">
                <a:solidFill>
                  <a:srgbClr val="0070C0"/>
                </a:solidFill>
              </a:rPr>
              <a:t>¿Lo conocen?</a:t>
            </a:r>
          </a:p>
          <a:p>
            <a:endParaRPr lang="es-CL" dirty="0"/>
          </a:p>
        </p:txBody>
      </p:sp>
      <p:sp>
        <p:nvSpPr>
          <p:cNvPr id="8" name="CuadroTexto 7"/>
          <p:cNvSpPr txBox="1"/>
          <p:nvPr/>
        </p:nvSpPr>
        <p:spPr>
          <a:xfrm>
            <a:off x="4598382" y="-134020"/>
            <a:ext cx="3771097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sz="8800" dirty="0" smtClean="0"/>
              <a:t>Portada</a:t>
            </a:r>
            <a:endParaRPr lang="es-CL" sz="8800" dirty="0"/>
          </a:p>
        </p:txBody>
      </p:sp>
    </p:spTree>
    <p:extLst>
      <p:ext uri="{BB962C8B-B14F-4D97-AF65-F5344CB8AC3E}">
        <p14:creationId xmlns:p14="http://schemas.microsoft.com/office/powerpoint/2010/main" val="585928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870875" y="479459"/>
            <a:ext cx="3932237" cy="655324"/>
          </a:xfrm>
        </p:spPr>
        <p:txBody>
          <a:bodyPr/>
          <a:lstStyle/>
          <a:p>
            <a:r>
              <a:rPr lang="es-CL" dirty="0" smtClean="0"/>
              <a:t>Ficha técnica del libro</a:t>
            </a:r>
            <a:endParaRPr lang="es-CL" dirty="0"/>
          </a:p>
        </p:txBody>
      </p:sp>
      <p:pic>
        <p:nvPicPr>
          <p:cNvPr id="7" name="Marcador de contenido 6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060" r="19896"/>
          <a:stretch/>
        </p:blipFill>
        <p:spPr>
          <a:xfrm>
            <a:off x="965915" y="807121"/>
            <a:ext cx="2975020" cy="4873625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sp>
        <p:nvSpPr>
          <p:cNvPr id="6" name="Marcador de texto 5"/>
          <p:cNvSpPr>
            <a:spLocks noGrp="1"/>
          </p:cNvSpPr>
          <p:nvPr>
            <p:ph type="body" sz="half" idx="2"/>
          </p:nvPr>
        </p:nvSpPr>
        <p:spPr>
          <a:xfrm>
            <a:off x="4870874" y="1338139"/>
            <a:ext cx="7209509" cy="3811588"/>
          </a:xfrm>
        </p:spPr>
        <p:txBody>
          <a:bodyPr>
            <a:normAutofit fontScale="92500" lnSpcReduction="10000"/>
          </a:bodyPr>
          <a:lstStyle/>
          <a:p>
            <a:pPr marL="571500" indent="-571500">
              <a:buFont typeface="Wingdings" panose="05000000000000000000" pitchFamily="2" charset="2"/>
              <a:buChar char="§"/>
            </a:pPr>
            <a:r>
              <a:rPr lang="es-CL" sz="4400" dirty="0" smtClean="0">
                <a:latin typeface="MeMima" pitchFamily="2" charset="0"/>
              </a:rPr>
              <a:t>Título de la novela: </a:t>
            </a:r>
          </a:p>
          <a:p>
            <a:r>
              <a:rPr lang="es-CL" sz="4400" dirty="0" smtClean="0">
                <a:latin typeface="MeMima" pitchFamily="2" charset="0"/>
              </a:rPr>
              <a:t>La cabaña en el árbol.</a:t>
            </a:r>
          </a:p>
          <a:p>
            <a:pPr marL="571500" indent="-571500">
              <a:buFont typeface="Wingdings" panose="05000000000000000000" pitchFamily="2" charset="2"/>
              <a:buChar char="§"/>
            </a:pPr>
            <a:r>
              <a:rPr lang="es-CL" sz="4400" dirty="0" smtClean="0">
                <a:latin typeface="MeMima" pitchFamily="2" charset="0"/>
              </a:rPr>
              <a:t>Autora: </a:t>
            </a:r>
            <a:r>
              <a:rPr lang="es-CL" sz="4400" dirty="0" err="1" smtClean="0">
                <a:latin typeface="MeMima" pitchFamily="2" charset="0"/>
              </a:rPr>
              <a:t>Gillian</a:t>
            </a:r>
            <a:r>
              <a:rPr lang="es-CL" sz="4400" dirty="0" smtClean="0">
                <a:latin typeface="MeMima" pitchFamily="2" charset="0"/>
              </a:rPr>
              <a:t> Cross</a:t>
            </a:r>
          </a:p>
          <a:p>
            <a:pPr marL="571500" indent="-571500">
              <a:buFont typeface="Wingdings" panose="05000000000000000000" pitchFamily="2" charset="2"/>
              <a:buChar char="§"/>
            </a:pPr>
            <a:r>
              <a:rPr lang="es-CL" sz="4400" dirty="0" smtClean="0">
                <a:latin typeface="MeMima" pitchFamily="2" charset="0"/>
              </a:rPr>
              <a:t>Ilustrador: Paul Howard</a:t>
            </a:r>
          </a:p>
          <a:p>
            <a:pPr marL="571500" indent="-571500">
              <a:buFont typeface="Wingdings" panose="05000000000000000000" pitchFamily="2" charset="2"/>
              <a:buChar char="§"/>
            </a:pPr>
            <a:r>
              <a:rPr lang="es-CL" sz="4400" dirty="0" smtClean="0">
                <a:latin typeface="MeMima" pitchFamily="2" charset="0"/>
              </a:rPr>
              <a:t>Editorial: Alfaguara infantil</a:t>
            </a:r>
          </a:p>
          <a:p>
            <a:pPr marL="571500" indent="-571500">
              <a:buFont typeface="Wingdings" panose="05000000000000000000" pitchFamily="2" charset="2"/>
              <a:buChar char="§"/>
            </a:pPr>
            <a:r>
              <a:rPr lang="es-CL" sz="4400" dirty="0" smtClean="0">
                <a:latin typeface="MeMima" pitchFamily="2" charset="0"/>
              </a:rPr>
              <a:t>Cantidad de páginas: 107 </a:t>
            </a:r>
            <a:endParaRPr lang="es-CL" sz="4400" dirty="0">
              <a:latin typeface="MeMima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307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Autora: </a:t>
            </a:r>
            <a:r>
              <a:rPr lang="es-CL" dirty="0" err="1" smtClean="0"/>
              <a:t>Gillian</a:t>
            </a:r>
            <a:r>
              <a:rPr lang="es-CL" dirty="0" smtClean="0"/>
              <a:t> Cross</a:t>
            </a:r>
            <a:endParaRPr lang="es-CL" dirty="0"/>
          </a:p>
        </p:txBody>
      </p:sp>
      <p:pic>
        <p:nvPicPr>
          <p:cNvPr id="5" name="Marcador de contenido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306" y="2237749"/>
            <a:ext cx="4381500" cy="2667000"/>
          </a:xfrm>
        </p:spPr>
      </p:pic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5228055" y="2055008"/>
            <a:ext cx="5181600" cy="4351338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s-CL" dirty="0" err="1" smtClean="0"/>
              <a:t>Gillian</a:t>
            </a:r>
            <a:r>
              <a:rPr lang="es-CL" dirty="0" smtClean="0"/>
              <a:t> Cross nació el 1 de enero de 1945 en Londres, Inglaterra. Estudió y vivió ahí hasta que se casó.</a:t>
            </a:r>
          </a:p>
          <a:p>
            <a:pPr algn="just"/>
            <a:r>
              <a:rPr lang="es-CL" dirty="0" smtClean="0"/>
              <a:t>Le gusta mucho leer y va siempre a las bibliotecas porque dice que los libros deben estar disponibles para todos.</a:t>
            </a:r>
          </a:p>
          <a:p>
            <a:pPr algn="just"/>
            <a:r>
              <a:rPr lang="es-CL" dirty="0" smtClean="0"/>
              <a:t> A través de sus libros les gusta contar historias sencillas.</a:t>
            </a:r>
          </a:p>
          <a:p>
            <a:pPr algn="just"/>
            <a:r>
              <a:rPr lang="es-CL" dirty="0" smtClean="0"/>
              <a:t>Ha ganado importantes premios por sus libros infantiles</a:t>
            </a:r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69771" y="274335"/>
            <a:ext cx="1915201" cy="1689883"/>
          </a:xfrm>
          <a:prstGeom prst="rect">
            <a:avLst/>
          </a:prstGeom>
        </p:spPr>
      </p:pic>
      <p:sp>
        <p:nvSpPr>
          <p:cNvPr id="7" name="Flecha curvada hacia arriba 6"/>
          <p:cNvSpPr/>
          <p:nvPr/>
        </p:nvSpPr>
        <p:spPr>
          <a:xfrm rot="17933935">
            <a:off x="10568729" y="2033783"/>
            <a:ext cx="1570139" cy="734096"/>
          </a:xfrm>
          <a:prstGeom prst="curvedUpArrow">
            <a:avLst>
              <a:gd name="adj1" fmla="val 28290"/>
              <a:gd name="adj2" fmla="val 50000"/>
              <a:gd name="adj3" fmla="val 6768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75940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954109" y="2786353"/>
            <a:ext cx="10515600" cy="1325563"/>
          </a:xfrm>
        </p:spPr>
        <p:txBody>
          <a:bodyPr>
            <a:noAutofit/>
          </a:bodyPr>
          <a:lstStyle/>
          <a:p>
            <a:r>
              <a:rPr lang="es-CL" sz="5400" b="1" dirty="0" smtClean="0">
                <a:solidFill>
                  <a:srgbClr val="00B0F0"/>
                </a:solidFill>
                <a:latin typeface="MeMima" pitchFamily="2" charset="0"/>
              </a:rPr>
              <a:t>Comencemos juntos el primer capítulo….</a:t>
            </a:r>
            <a:endParaRPr lang="es-CL" sz="5400" b="1" dirty="0">
              <a:solidFill>
                <a:srgbClr val="00B0F0"/>
              </a:solidFill>
              <a:latin typeface="MeMima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885880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</TotalTime>
  <Words>130</Words>
  <Application>Microsoft Office PowerPoint</Application>
  <PresentationFormat>Personalizado</PresentationFormat>
  <Paragraphs>18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6" baseType="lpstr">
      <vt:lpstr>Tema de Office</vt:lpstr>
      <vt:lpstr>La cabaña en el árbol  Gillian Cross </vt:lpstr>
      <vt:lpstr>Presentación de PowerPoint</vt:lpstr>
      <vt:lpstr>Ficha técnica del libro</vt:lpstr>
      <vt:lpstr>Autora: Gillian Cross</vt:lpstr>
      <vt:lpstr>Comencemos juntos el primer capítulo….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cabaña en el árbol  Gillian Cross</dc:title>
  <dc:creator>Belén Villaseca</dc:creator>
  <cp:lastModifiedBy>Belén</cp:lastModifiedBy>
  <cp:revision>5</cp:revision>
  <dcterms:created xsi:type="dcterms:W3CDTF">2016-03-17T00:52:38Z</dcterms:created>
  <dcterms:modified xsi:type="dcterms:W3CDTF">2018-03-23T11:14:02Z</dcterms:modified>
</cp:coreProperties>
</file>