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184890F-51A2-D94A-9E82-B08509CF2725}" type="datetimeFigureOut">
              <a:rPr lang="es-ES" smtClean="0"/>
              <a:t>11-05-21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DD4A5FB-3315-3847-B9DB-F729D55243C2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Dominio lector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Calidad y velocidad lectora. </a:t>
            </a:r>
          </a:p>
          <a:p>
            <a:r>
              <a:rPr lang="es-ES" dirty="0" smtClean="0"/>
              <a:t>Profesora Natalia Toledo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805976" y="956738"/>
            <a:ext cx="199580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Adaptación</a:t>
            </a:r>
            <a:endParaRPr lang="es-ES" sz="2800" dirty="0"/>
          </a:p>
        </p:txBody>
      </p:sp>
      <p:sp>
        <p:nvSpPr>
          <p:cNvPr id="2" name="Rectángulo 1"/>
          <p:cNvSpPr/>
          <p:nvPr/>
        </p:nvSpPr>
        <p:spPr>
          <a:xfrm>
            <a:off x="1544920" y="241880"/>
            <a:ext cx="1854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/>
              <a:t>María Elena </a:t>
            </a:r>
            <a:r>
              <a:rPr lang="es-ES" i="1" dirty="0" err="1"/>
              <a:t>Walsh</a:t>
            </a:r>
            <a:endParaRPr lang="es-ES" i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739467" y="2001838"/>
            <a:ext cx="1824313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Poema </a:t>
            </a:r>
            <a:endParaRPr lang="es-E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536267" y="3360738"/>
            <a:ext cx="2607733" cy="550862"/>
          </a:xfrm>
          <a:prstGeom prst="rect">
            <a:avLst/>
          </a:prstGeo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Una cajita de fósforos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260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Lectura por columnas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Marcador de contenido 3" descr="Captura de Pantalla 2021-05-11 a la(s) 20.01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5" r="2896" b="22135"/>
          <a:stretch/>
        </p:blipFill>
        <p:spPr>
          <a:xfrm>
            <a:off x="1126207" y="1705259"/>
            <a:ext cx="7101806" cy="4056062"/>
          </a:xfrm>
        </p:spPr>
      </p:pic>
      <p:sp>
        <p:nvSpPr>
          <p:cNvPr id="5" name="Elipse 4"/>
          <p:cNvSpPr/>
          <p:nvPr/>
        </p:nvSpPr>
        <p:spPr>
          <a:xfrm>
            <a:off x="914400" y="1371600"/>
            <a:ext cx="3720484" cy="497916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4787284" y="1371600"/>
            <a:ext cx="3720484" cy="49791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Heptágono 6"/>
          <p:cNvSpPr/>
          <p:nvPr/>
        </p:nvSpPr>
        <p:spPr>
          <a:xfrm>
            <a:off x="2078275" y="2936197"/>
            <a:ext cx="1220574" cy="1303144"/>
          </a:xfrm>
          <a:prstGeom prst="hep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8" name="Heptágono 7"/>
          <p:cNvSpPr/>
          <p:nvPr/>
        </p:nvSpPr>
        <p:spPr>
          <a:xfrm>
            <a:off x="6123318" y="2936197"/>
            <a:ext cx="1220574" cy="1303144"/>
          </a:xfrm>
          <a:prstGeom prst="hep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943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Captura de Pantalla 2021-05-11 a la(s) 19.12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" r="193"/>
          <a:stretch/>
        </p:blipFill>
        <p:spPr>
          <a:xfrm>
            <a:off x="197932" y="362902"/>
            <a:ext cx="4321493" cy="6109668"/>
          </a:xfrm>
        </p:spPr>
      </p:pic>
      <p:pic>
        <p:nvPicPr>
          <p:cNvPr id="9" name="Imagen 8" descr="Captura de Pantalla 2021-05-11 a la(s) 19.1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10" y="362902"/>
            <a:ext cx="3909137" cy="61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Lectura por estrofas </a:t>
            </a:r>
            <a:endParaRPr lang="es-ES" dirty="0"/>
          </a:p>
        </p:txBody>
      </p:sp>
      <p:pic>
        <p:nvPicPr>
          <p:cNvPr id="6" name="Marcador de contenido 5" descr="Captura de Pantalla 2021-05-11 a la(s) 20.06.4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-2161"/>
          <a:stretch/>
        </p:blipFill>
        <p:spPr>
          <a:xfrm>
            <a:off x="914400" y="1735138"/>
            <a:ext cx="3810171" cy="4056062"/>
          </a:xfrm>
        </p:spPr>
      </p:pic>
      <p:sp>
        <p:nvSpPr>
          <p:cNvPr id="7" name="Rectángulo 6"/>
          <p:cNvSpPr/>
          <p:nvPr/>
        </p:nvSpPr>
        <p:spPr>
          <a:xfrm>
            <a:off x="914400" y="2375351"/>
            <a:ext cx="3810171" cy="16825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4400" y="4210291"/>
            <a:ext cx="3810171" cy="16825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4964769" y="2952693"/>
            <a:ext cx="1402012" cy="5113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4964769" y="4705156"/>
            <a:ext cx="1402012" cy="5113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795631" y="2952693"/>
            <a:ext cx="143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Estrofa 1</a:t>
            </a:r>
            <a:endParaRPr lang="es-E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95631" y="4746029"/>
            <a:ext cx="143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Estrofa 2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4196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 descr="Captura de Pantalla 2021-05-11 a la(s) 19.12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-1400"/>
          <a:stretch/>
        </p:blipFill>
        <p:spPr>
          <a:xfrm>
            <a:off x="2441149" y="214441"/>
            <a:ext cx="4981264" cy="6367259"/>
          </a:xfrm>
        </p:spPr>
      </p:pic>
      <p:sp>
        <p:nvSpPr>
          <p:cNvPr id="6" name="Flecha derecha 5"/>
          <p:cNvSpPr/>
          <p:nvPr/>
        </p:nvSpPr>
        <p:spPr>
          <a:xfrm>
            <a:off x="812170" y="214441"/>
            <a:ext cx="1138103" cy="659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812170" y="1917417"/>
            <a:ext cx="1138103" cy="659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812170" y="3995849"/>
            <a:ext cx="1138103" cy="659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9" name="Flecha derecha 8"/>
          <p:cNvSpPr/>
          <p:nvPr/>
        </p:nvSpPr>
        <p:spPr>
          <a:xfrm>
            <a:off x="878147" y="5921880"/>
            <a:ext cx="1138103" cy="659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147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5-11 a la(s) 19.17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4" r="-516"/>
          <a:stretch/>
        </p:blipFill>
        <p:spPr>
          <a:xfrm>
            <a:off x="2688563" y="313414"/>
            <a:ext cx="4601896" cy="6235296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874195" y="1385622"/>
            <a:ext cx="1220575" cy="791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874195" y="5430958"/>
            <a:ext cx="1220575" cy="791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105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Lectura por 2 y 3 versos</a:t>
            </a:r>
            <a:endParaRPr lang="es-ES" dirty="0"/>
          </a:p>
        </p:txBody>
      </p:sp>
      <p:pic>
        <p:nvPicPr>
          <p:cNvPr id="4" name="Marcador de contenido 5" descr="Captura de Pantalla 2021-05-11 a la(s) 20.06.4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" r="-1968"/>
          <a:stretch/>
        </p:blipFill>
        <p:spPr>
          <a:xfrm>
            <a:off x="4585401" y="1735138"/>
            <a:ext cx="3892643" cy="4549644"/>
          </a:xfrm>
        </p:spPr>
      </p:pic>
      <p:sp>
        <p:nvSpPr>
          <p:cNvPr id="6" name="Flecha curva 5"/>
          <p:cNvSpPr/>
          <p:nvPr/>
        </p:nvSpPr>
        <p:spPr>
          <a:xfrm>
            <a:off x="3430804" y="2375351"/>
            <a:ext cx="1154597" cy="173202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85460" y="4538577"/>
            <a:ext cx="18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verso</a:t>
            </a:r>
            <a:endParaRPr lang="es-ES" sz="2800" dirty="0"/>
          </a:p>
        </p:txBody>
      </p:sp>
      <p:sp>
        <p:nvSpPr>
          <p:cNvPr id="8" name="Elipse 7"/>
          <p:cNvSpPr/>
          <p:nvPr/>
        </p:nvSpPr>
        <p:spPr>
          <a:xfrm>
            <a:off x="4816322" y="2540305"/>
            <a:ext cx="2968964" cy="2804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25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 descr="Captura de Pantalla 2021-05-11 a la(s) 19.12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6" r="1337"/>
          <a:stretch/>
        </p:blipFill>
        <p:spPr>
          <a:xfrm>
            <a:off x="3001953" y="263928"/>
            <a:ext cx="3925631" cy="6594072"/>
          </a:xfrm>
        </p:spPr>
      </p:pic>
      <p:sp>
        <p:nvSpPr>
          <p:cNvPr id="5" name="Rectángulo 4"/>
          <p:cNvSpPr/>
          <p:nvPr/>
        </p:nvSpPr>
        <p:spPr>
          <a:xfrm>
            <a:off x="3150402" y="263928"/>
            <a:ext cx="3777182" cy="758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150402" y="1175120"/>
            <a:ext cx="3777182" cy="63938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183389" y="1933912"/>
            <a:ext cx="3777182" cy="54041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183389" y="2511255"/>
            <a:ext cx="3777182" cy="9527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150402" y="3682435"/>
            <a:ext cx="3777182" cy="758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150402" y="4441227"/>
            <a:ext cx="3777182" cy="75879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150402" y="5925821"/>
            <a:ext cx="3777182" cy="75879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50402" y="5137978"/>
            <a:ext cx="3777182" cy="75879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Dodecágono 18"/>
          <p:cNvSpPr/>
          <p:nvPr/>
        </p:nvSpPr>
        <p:spPr>
          <a:xfrm>
            <a:off x="1941683" y="395892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0" name="Dodecágono 19"/>
          <p:cNvSpPr/>
          <p:nvPr/>
        </p:nvSpPr>
        <p:spPr>
          <a:xfrm>
            <a:off x="1987214" y="2923642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1" name="Dodecágono 20"/>
          <p:cNvSpPr/>
          <p:nvPr/>
        </p:nvSpPr>
        <p:spPr>
          <a:xfrm>
            <a:off x="1966767" y="3851331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22" name="Dodecágono 21"/>
          <p:cNvSpPr/>
          <p:nvPr/>
        </p:nvSpPr>
        <p:spPr>
          <a:xfrm>
            <a:off x="2007660" y="4733472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3" name="Dodecágono 22"/>
          <p:cNvSpPr/>
          <p:nvPr/>
        </p:nvSpPr>
        <p:spPr>
          <a:xfrm>
            <a:off x="2015563" y="5517374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  <p:sp>
        <p:nvSpPr>
          <p:cNvPr id="24" name="Dodecágono 23"/>
          <p:cNvSpPr/>
          <p:nvPr/>
        </p:nvSpPr>
        <p:spPr>
          <a:xfrm>
            <a:off x="2006972" y="6189017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sp>
        <p:nvSpPr>
          <p:cNvPr id="25" name="Dodecágono 24"/>
          <p:cNvSpPr/>
          <p:nvPr/>
        </p:nvSpPr>
        <p:spPr>
          <a:xfrm>
            <a:off x="1941683" y="1933912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6" name="Dodecágono 25"/>
          <p:cNvSpPr/>
          <p:nvPr/>
        </p:nvSpPr>
        <p:spPr>
          <a:xfrm>
            <a:off x="1941683" y="1323580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735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5-11 a la(s) 19.17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7" r="-1922"/>
          <a:stretch/>
        </p:blipFill>
        <p:spPr>
          <a:xfrm>
            <a:off x="2738046" y="0"/>
            <a:ext cx="3661723" cy="67136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38046" y="263928"/>
            <a:ext cx="3777182" cy="758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738046" y="1129574"/>
            <a:ext cx="3777182" cy="63938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738046" y="1950407"/>
            <a:ext cx="3777182" cy="78784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738046" y="2814451"/>
            <a:ext cx="3777182" cy="8475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738046" y="3686376"/>
            <a:ext cx="3777182" cy="1245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738046" y="5394025"/>
            <a:ext cx="3777182" cy="13196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odecágono 10"/>
          <p:cNvSpPr/>
          <p:nvPr/>
        </p:nvSpPr>
        <p:spPr>
          <a:xfrm>
            <a:off x="1657328" y="1377007"/>
            <a:ext cx="622829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</a:t>
            </a:r>
            <a:endParaRPr lang="es-ES" dirty="0"/>
          </a:p>
        </p:txBody>
      </p:sp>
      <p:sp>
        <p:nvSpPr>
          <p:cNvPr id="16" name="Dodecágono 15"/>
          <p:cNvSpPr/>
          <p:nvPr/>
        </p:nvSpPr>
        <p:spPr>
          <a:xfrm>
            <a:off x="1702860" y="395892"/>
            <a:ext cx="428850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</a:t>
            </a:r>
          </a:p>
        </p:txBody>
      </p:sp>
      <p:sp>
        <p:nvSpPr>
          <p:cNvPr id="17" name="Dodecágono 16"/>
          <p:cNvSpPr/>
          <p:nvPr/>
        </p:nvSpPr>
        <p:spPr>
          <a:xfrm>
            <a:off x="1702860" y="2082005"/>
            <a:ext cx="622829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r>
              <a:rPr lang="es-ES" dirty="0"/>
              <a:t>1</a:t>
            </a:r>
          </a:p>
        </p:txBody>
      </p:sp>
      <p:sp>
        <p:nvSpPr>
          <p:cNvPr id="18" name="Dodecágono 17"/>
          <p:cNvSpPr/>
          <p:nvPr/>
        </p:nvSpPr>
        <p:spPr>
          <a:xfrm>
            <a:off x="1702860" y="2997505"/>
            <a:ext cx="622829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19" name="Dodecágono 18"/>
          <p:cNvSpPr/>
          <p:nvPr/>
        </p:nvSpPr>
        <p:spPr>
          <a:xfrm>
            <a:off x="1702860" y="3970740"/>
            <a:ext cx="622829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13</a:t>
            </a:r>
            <a:endParaRPr lang="es-ES" dirty="0"/>
          </a:p>
        </p:txBody>
      </p:sp>
      <p:sp>
        <p:nvSpPr>
          <p:cNvPr id="20" name="Dodecágono 19"/>
          <p:cNvSpPr/>
          <p:nvPr/>
        </p:nvSpPr>
        <p:spPr>
          <a:xfrm>
            <a:off x="1706810" y="5834729"/>
            <a:ext cx="622829" cy="3793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608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ntero">
  <a:themeElements>
    <a:clrScheme name="Tinter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Tintero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inter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1901</TotalTime>
  <Words>58</Words>
  <Application>Microsoft Macintosh PowerPoint</Application>
  <PresentationFormat>Presentación en pantalla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Tintero</vt:lpstr>
      <vt:lpstr>Dominio lector</vt:lpstr>
      <vt:lpstr>Lectura por columnas</vt:lpstr>
      <vt:lpstr>Presentación de PowerPoint</vt:lpstr>
      <vt:lpstr>Lectura por estrofas </vt:lpstr>
      <vt:lpstr>Presentación de PowerPoint</vt:lpstr>
      <vt:lpstr>Presentación de PowerPoint</vt:lpstr>
      <vt:lpstr>Lectura por 2 y 3 versos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Toledo cardenas</dc:creator>
  <cp:lastModifiedBy>Natalia Toledo cardenas</cp:lastModifiedBy>
  <cp:revision>10</cp:revision>
  <dcterms:created xsi:type="dcterms:W3CDTF">2021-05-10T16:34:13Z</dcterms:created>
  <dcterms:modified xsi:type="dcterms:W3CDTF">2021-05-12T01:15:38Z</dcterms:modified>
</cp:coreProperties>
</file>