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4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6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32AE046-F9DA-4794-BB61-25006CA95C66}" type="datetimeFigureOut">
              <a:rPr lang="es-CL" smtClean="0"/>
              <a:pPr/>
              <a:t>17-06-2018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E83534-B39A-498F-9E09-639CD72504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P.S.U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Profesora ANA SAN MARTÍN B.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84984"/>
            <a:ext cx="1539240" cy="172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9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PLANES DE RESOLUCIÓN: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El ejercicio de plan de redacción se organiza a partir de una estructura invariable:</a:t>
            </a:r>
          </a:p>
          <a:p>
            <a:r>
              <a:rPr lang="es-CL" dirty="0" smtClean="0"/>
              <a:t>Un título, que tiene como función organizar el ejercicio temáticamente y 5 ó 6 enunciados que debes organizar a partir del modelo lógico del plan estructural  , ya expuesto.</a:t>
            </a:r>
          </a:p>
          <a:p>
            <a:r>
              <a:rPr lang="es-CL" dirty="0" smtClean="0"/>
              <a:t>A continuación , conocerás tres tipos de ordenamiento  o  modelos de resolución que te ayudarán a reorganizar el ejercicio de plan de redacción.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933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mtClean="0"/>
              <a:t>1.PLAN </a:t>
            </a:r>
            <a:r>
              <a:rPr lang="es-CL" dirty="0" smtClean="0"/>
              <a:t>CRONOLÓGICO O TEMPORAL: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400" dirty="0" smtClean="0"/>
              <a:t>1. Este plan consiste en ordenar los enunciados a partir de un criterio histórico, es decir, respetando una linealidad temporal.</a:t>
            </a:r>
          </a:p>
        </p:txBody>
      </p:sp>
    </p:spTree>
    <p:extLst>
      <p:ext uri="{BB962C8B-B14F-4D97-AF65-F5344CB8AC3E}">
        <p14:creationId xmlns:p14="http://schemas.microsoft.com/office/powerpoint/2010/main" val="42916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       EJEMPLO: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TÍTULO TEMÁTICO: </a:t>
            </a:r>
          </a:p>
          <a:p>
            <a:r>
              <a:rPr lang="es-CL" dirty="0" smtClean="0"/>
              <a:t>“La Segunda Guerra Mundial”</a:t>
            </a:r>
          </a:p>
          <a:p>
            <a:r>
              <a:rPr lang="es-CL" dirty="0" smtClean="0"/>
              <a:t>ENUNCIADOS:</a:t>
            </a:r>
          </a:p>
          <a:p>
            <a:r>
              <a:rPr lang="es-CL" dirty="0" smtClean="0"/>
              <a:t>1. Ataque atómico de E.E.U.U a Japón el 6 y 8 de agosto de 1945.</a:t>
            </a:r>
          </a:p>
          <a:p>
            <a:r>
              <a:rPr lang="es-CL" dirty="0" smtClean="0"/>
              <a:t>2.Ataque japonés a Pearl </a:t>
            </a:r>
            <a:r>
              <a:rPr lang="es-CL" dirty="0" err="1" smtClean="0"/>
              <a:t>Harbour</a:t>
            </a:r>
            <a:r>
              <a:rPr lang="es-CL" dirty="0" smtClean="0"/>
              <a:t> , en 1941.</a:t>
            </a:r>
          </a:p>
          <a:p>
            <a:r>
              <a:rPr lang="es-CL" dirty="0" smtClean="0"/>
              <a:t>3.Conformación del eje Roma-Berlín-Tokio.</a:t>
            </a:r>
          </a:p>
          <a:p>
            <a:r>
              <a:rPr lang="es-CL" dirty="0" smtClean="0"/>
              <a:t>4. Invasión de Polonia,” guerra relámpago”,1939.</a:t>
            </a:r>
          </a:p>
          <a:p>
            <a:r>
              <a:rPr lang="es-CL" dirty="0" smtClean="0"/>
              <a:t>5.Invasión de Normandía, día “D”, 1944.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00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ALTERNATIVAS:</a:t>
            </a:r>
          </a:p>
          <a:p>
            <a:r>
              <a:rPr lang="es-CL" dirty="0" smtClean="0"/>
              <a:t>a) 1-2-3-4-5</a:t>
            </a:r>
          </a:p>
          <a:p>
            <a:r>
              <a:rPr lang="es-CL" dirty="0" smtClean="0"/>
              <a:t>b) 4-2-5-1-3</a:t>
            </a:r>
          </a:p>
          <a:p>
            <a:r>
              <a:rPr lang="es-CL" dirty="0" smtClean="0"/>
              <a:t>c) 3-4-2.5.1</a:t>
            </a:r>
          </a:p>
          <a:p>
            <a:r>
              <a:rPr lang="es-CL" dirty="0" smtClean="0"/>
              <a:t>d) 1-5-3-2-4</a:t>
            </a:r>
          </a:p>
          <a:p>
            <a:r>
              <a:rPr lang="es-CL" dirty="0" smtClean="0"/>
              <a:t>e) 2-4-5-1-3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364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EXPLICACIÓN: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Al aplicar el plan cronológico como modelo de resolución, ordenaremos los enunciados a partir de las fechas, es decir, obedeciendo a una temporalidad lógica:</a:t>
            </a:r>
          </a:p>
          <a:p>
            <a:r>
              <a:rPr lang="es-CL" dirty="0" smtClean="0"/>
              <a:t>Año</a:t>
            </a:r>
          </a:p>
          <a:p>
            <a:r>
              <a:rPr lang="es-CL" dirty="0" smtClean="0"/>
              <a:t>1939-1941-1944-1945 </a:t>
            </a:r>
          </a:p>
          <a:p>
            <a:r>
              <a:rPr lang="es-CL" dirty="0" smtClean="0"/>
              <a:t>Por lo tanto, el orden será: </a:t>
            </a:r>
          </a:p>
          <a:p>
            <a:r>
              <a:rPr lang="es-CL" dirty="0" smtClean="0"/>
              <a:t>4-2-5-1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278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Queda “suelto” el  enunciado 3, el cual según las alternativas, puede ir encabezando y cerrando los enunciados.</a:t>
            </a:r>
          </a:p>
          <a:p>
            <a:r>
              <a:rPr lang="es-CL" dirty="0" smtClean="0"/>
              <a:t>Aquí debes aplicar el criterio lógico: “Para que se inicie una guerra  es necesario  primero que nada que existan los adversarios”.</a:t>
            </a:r>
          </a:p>
          <a:p>
            <a:r>
              <a:rPr lang="es-CL" dirty="0" smtClean="0"/>
              <a:t>Entonces, la respuesta correcta es la C.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88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En este tipo de plan, se trata de ejercicios referidos a personajes y / o acontecimientos.</a:t>
            </a:r>
          </a:p>
          <a:p>
            <a:r>
              <a:rPr lang="es-CL" dirty="0" smtClean="0"/>
              <a:t>El orden de los enunciados dependerá de cuándo ocurran. De acuerdo a esto, irá primero lo más remoto, después lo actual y ,por último, lo que sucederá a futuro.</a:t>
            </a:r>
          </a:p>
          <a:p>
            <a:r>
              <a:rPr lang="es-CL" dirty="0" smtClean="0"/>
              <a:t>Por ejemplo, si el tema del ejercicio es un personaje, irá primero su nacimiento y en último lugar mencionaremos sus obras póstumas.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429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“Bertrand Russell”</a:t>
            </a:r>
          </a:p>
          <a:p>
            <a:r>
              <a:rPr lang="es-CL" dirty="0" smtClean="0"/>
              <a:t>1.Recibió el premio Nobel en 1950.</a:t>
            </a:r>
          </a:p>
          <a:p>
            <a:r>
              <a:rPr lang="es-CL" dirty="0" smtClean="0"/>
              <a:t>2.Nació en 1872.</a:t>
            </a:r>
          </a:p>
          <a:p>
            <a:r>
              <a:rPr lang="es-CL" dirty="0" smtClean="0"/>
              <a:t>3.Sus libros sobre la  teoría del conocimiento se han traducido a varios idiomas.</a:t>
            </a:r>
          </a:p>
          <a:p>
            <a:r>
              <a:rPr lang="es-CL" dirty="0" smtClean="0"/>
              <a:t>4. Se le han rendido múltiples homenajes póstumos.</a:t>
            </a:r>
          </a:p>
          <a:p>
            <a:r>
              <a:rPr lang="es-CL" dirty="0" smtClean="0"/>
              <a:t>5. Algunas de sus obras son: Introducción a la filosofía matemática y Análisis de la materia.</a:t>
            </a:r>
          </a:p>
          <a:p>
            <a:r>
              <a:rPr lang="es-CL" dirty="0" smtClean="0"/>
              <a:t>6. Murió en 1970.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09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y explicación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2-5-3-1-4-6</a:t>
            </a:r>
          </a:p>
          <a:p>
            <a:r>
              <a:rPr lang="es-CL" dirty="0" smtClean="0"/>
              <a:t>B) 4-2-3-5-1-6</a:t>
            </a:r>
          </a:p>
          <a:p>
            <a:r>
              <a:rPr lang="es-CL" dirty="0" smtClean="0"/>
              <a:t>C) 4-6-2-3-5-1</a:t>
            </a:r>
          </a:p>
          <a:p>
            <a:r>
              <a:rPr lang="es-CL" b="1" dirty="0" smtClean="0"/>
              <a:t>D</a:t>
            </a:r>
            <a:r>
              <a:rPr lang="es-CL" dirty="0" smtClean="0"/>
              <a:t>) 2-3-5-1-6-4</a:t>
            </a:r>
          </a:p>
          <a:p>
            <a:r>
              <a:rPr lang="es-CL" dirty="0" smtClean="0"/>
              <a:t>E)  2-5-1-3-6-4</a:t>
            </a:r>
          </a:p>
          <a:p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3743400" y="1700808"/>
            <a:ext cx="540060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/>
              <a:t>Comenzar cronológicamente con el enunciado n° 2,lo que obliga a trabajar con los enunciados A),D) y E).Después aparecen las oraciones relacionadas con su obra y posteriormente el Premio Nobel, consecuencias de estas obras (3 y 5), luego n° 1. La muerte podría ser el último enunciado , pero no es así, pues hay una oración que nos habla de hechos ocurridos después de la muerte de Russell ,por lo que el orden sería 6 y 4.La alternativa correcta es la D.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42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Otro ejemplo: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“Dante </a:t>
            </a:r>
            <a:r>
              <a:rPr lang="es-CL" dirty="0" err="1" smtClean="0"/>
              <a:t>Aligheri</a:t>
            </a:r>
            <a:r>
              <a:rPr lang="es-CL" dirty="0" smtClean="0"/>
              <a:t> o el Dante”</a:t>
            </a:r>
          </a:p>
          <a:p>
            <a:r>
              <a:rPr lang="es-CL" dirty="0" smtClean="0"/>
              <a:t>1. su vida es agitada por un amor imposible: la bella Beatriz </a:t>
            </a:r>
            <a:r>
              <a:rPr lang="es-CL" dirty="0" err="1" smtClean="0"/>
              <a:t>Portinari</a:t>
            </a:r>
            <a:r>
              <a:rPr lang="es-CL" dirty="0" smtClean="0"/>
              <a:t>.</a:t>
            </a:r>
          </a:p>
          <a:p>
            <a:r>
              <a:rPr lang="es-CL" dirty="0" smtClean="0"/>
              <a:t>2. Poeta italiano nacido en 1265.</a:t>
            </a:r>
          </a:p>
          <a:p>
            <a:r>
              <a:rPr lang="es-CL" dirty="0" smtClean="0"/>
              <a:t>3. la inmortaliza en su obra más famosa: “La Divina Comedia”.</a:t>
            </a:r>
          </a:p>
          <a:p>
            <a:r>
              <a:rPr lang="es-CL" dirty="0" smtClean="0"/>
              <a:t>4. Fallece en el destierro en Ravena, en 1321.</a:t>
            </a:r>
          </a:p>
          <a:p>
            <a:r>
              <a:rPr lang="es-CL" dirty="0" smtClean="0"/>
              <a:t>5. Admirable poema, en el cual el genio alcanza su más alta cima.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29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REDACCIÓN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Relaciones formales y estructurales del discurso expositivo y plan de redacción.</a:t>
            </a:r>
          </a:p>
          <a:p>
            <a:endParaRPr lang="es-CL" dirty="0" smtClean="0"/>
          </a:p>
          <a:p>
            <a:r>
              <a:rPr lang="es-CL" dirty="0" smtClean="0"/>
              <a:t>Todo texto expositivo es un conjunto de elementos significativos que obedecen a un plan informativo.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816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 2-4-1-3-5</a:t>
            </a:r>
          </a:p>
          <a:p>
            <a:r>
              <a:rPr lang="es-CL" dirty="0" smtClean="0"/>
              <a:t>B)  5-2-1-3-4</a:t>
            </a:r>
          </a:p>
          <a:p>
            <a:r>
              <a:rPr lang="es-CL" dirty="0" smtClean="0"/>
              <a:t>C) 2-1-3-5-4</a:t>
            </a:r>
          </a:p>
          <a:p>
            <a:r>
              <a:rPr lang="es-CL" dirty="0" smtClean="0"/>
              <a:t>D) 1-2-3-5-4</a:t>
            </a:r>
          </a:p>
          <a:p>
            <a:r>
              <a:rPr lang="es-CL" dirty="0" smtClean="0"/>
              <a:t>E)  2-1-4-3-5</a:t>
            </a: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3923928" y="2276872"/>
            <a:ext cx="4248472" cy="2066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Explica por qué la alternativa correcta es </a:t>
            </a:r>
            <a:r>
              <a:rPr lang="es-CL" b="1" dirty="0" smtClean="0"/>
              <a:t>C.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5011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2. PLAN DE CAUSA Y EFECTO: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criterio que prima es el de causalidad, es decir, para cada efecto o consecuencia existirá siempre una causa primera.</a:t>
            </a:r>
          </a:p>
          <a:p>
            <a:r>
              <a:rPr lang="es-CL" dirty="0" smtClean="0"/>
              <a:t>Se consigna primero las causas y luego los efectos, ya que la causa es el “motor” del proceso que da por resultado un efecto.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40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“Una gran nevazón”</a:t>
            </a:r>
          </a:p>
          <a:p>
            <a:r>
              <a:rPr lang="es-CL" dirty="0" smtClean="0"/>
              <a:t>1. Las autoridades optaron por trasladarse a la región afectada.</a:t>
            </a:r>
          </a:p>
          <a:p>
            <a:r>
              <a:rPr lang="es-CL" dirty="0" smtClean="0"/>
              <a:t>2. Las copiosas nevazones tuvieron un gran impacto en el sur del país.</a:t>
            </a:r>
          </a:p>
          <a:p>
            <a:r>
              <a:rPr lang="es-CL" dirty="0" smtClean="0"/>
              <a:t>3. cargamentos con víveres y medicamentos serían despachados por vía aérea.</a:t>
            </a:r>
          </a:p>
          <a:p>
            <a:r>
              <a:rPr lang="es-CL" dirty="0" smtClean="0"/>
              <a:t>4. la comunicación por vía terrestre con los poblados más cercanos era imposible.</a:t>
            </a:r>
          </a:p>
          <a:p>
            <a:r>
              <a:rPr lang="es-CL" dirty="0" smtClean="0"/>
              <a:t>5. las pequeñas villas cordilleranas se encontraban aisladas.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708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y explicación: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2-5-4-3-1</a:t>
            </a:r>
          </a:p>
          <a:p>
            <a:r>
              <a:rPr lang="es-CL" dirty="0" smtClean="0"/>
              <a:t>B) 2-4-5-3-1</a:t>
            </a:r>
          </a:p>
          <a:p>
            <a:r>
              <a:rPr lang="es-CL" dirty="0" smtClean="0"/>
              <a:t>C) 2-4-5-1-3</a:t>
            </a:r>
          </a:p>
          <a:p>
            <a:r>
              <a:rPr lang="es-CL" dirty="0" smtClean="0"/>
              <a:t>D) 5-2-4-3-1</a:t>
            </a:r>
          </a:p>
          <a:p>
            <a:r>
              <a:rPr lang="es-CL" dirty="0" smtClean="0"/>
              <a:t>E) 5-1-2-4-3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3347864" y="1700808"/>
            <a:ext cx="5184576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La oración 2 (copiosas nevazones) debe ir al comienzo porque es la causa de todos los acontecimientos que se detallan después . El efecto inmediato es el aislamiento de las villas (oración 5), efecto que se explica en la oración 4 (es imposible la comunicación por vía terrestre). Como resultado de esta situación se opta por la comunicación “vía aérea” (oración 3), y por último la oración 1, que sólo es posible cuando existe el medio de transporte para trasladarse.</a:t>
            </a:r>
          </a:p>
          <a:p>
            <a:pPr algn="ctr"/>
            <a:r>
              <a:rPr lang="es-CL" dirty="0" smtClean="0"/>
              <a:t>La alternativa correcta es </a:t>
            </a:r>
            <a:r>
              <a:rPr lang="es-CL" b="1" dirty="0" smtClean="0"/>
              <a:t>A.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3041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Resuelve: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“Juan se titula de profesor”</a:t>
            </a:r>
          </a:p>
          <a:p>
            <a:r>
              <a:rPr lang="es-CL" dirty="0" smtClean="0"/>
              <a:t>1. Durante cinco años estudia con tesón y dedicación.</a:t>
            </a:r>
          </a:p>
          <a:p>
            <a:r>
              <a:rPr lang="es-CL" dirty="0" smtClean="0"/>
              <a:t>2. Ingresa a la universidad.</a:t>
            </a:r>
          </a:p>
          <a:p>
            <a:r>
              <a:rPr lang="es-CL" dirty="0" smtClean="0"/>
              <a:t>3. Recibe su título.</a:t>
            </a:r>
          </a:p>
          <a:p>
            <a:r>
              <a:rPr lang="es-CL" dirty="0" smtClean="0"/>
              <a:t>4. Considera la pedagogía como su mayor aspiración profesional.</a:t>
            </a:r>
          </a:p>
          <a:p>
            <a:r>
              <a:rPr lang="es-CL" dirty="0" smtClean="0"/>
              <a:t>5. Postula a la Universidad después de rendir las pruebas de selección.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67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Explica: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3-5-2-1-4</a:t>
            </a:r>
          </a:p>
          <a:p>
            <a:r>
              <a:rPr lang="es-CL" dirty="0" smtClean="0"/>
              <a:t>B)  3-2-5-4-1</a:t>
            </a:r>
          </a:p>
          <a:p>
            <a:r>
              <a:rPr lang="es-CL" dirty="0" smtClean="0"/>
              <a:t>C) 1-2-3-4-5</a:t>
            </a:r>
          </a:p>
          <a:p>
            <a:r>
              <a:rPr lang="es-CL" dirty="0" smtClean="0"/>
              <a:t>D) 5-4-1-3-2</a:t>
            </a:r>
          </a:p>
          <a:p>
            <a:r>
              <a:rPr lang="es-CL" dirty="0" smtClean="0"/>
              <a:t>E)  4-5-2-1-3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98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3. Plan Deductivo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Es el plan más frecuente en este tipo de ítem.</a:t>
            </a:r>
          </a:p>
          <a:p>
            <a:r>
              <a:rPr lang="es-CL" dirty="0" smtClean="0"/>
              <a:t>Consiste en ordenar los enunciados desde el que expresa la idea más general o abstracta hasta el que manifiesta la idea más particular o concreta, considerando siempre como base la estructura o esqueleto que configura a todo texto.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130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deductivo</a:t>
            </a:r>
            <a:r>
              <a:rPr lang="es-CL" dirty="0"/>
              <a:t> </a:t>
            </a:r>
            <a:r>
              <a:rPr lang="es-CL" dirty="0" smtClean="0"/>
              <a:t>considera 10 pasos: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1. Idea más amplia que el título (contexto)</a:t>
            </a:r>
          </a:p>
          <a:p>
            <a:r>
              <a:rPr lang="es-CL" dirty="0" smtClean="0"/>
              <a:t>2. Definición o concepto ( manifestada a través de las distintas conjugaciones del  verbo Ser)</a:t>
            </a:r>
          </a:p>
          <a:p>
            <a:r>
              <a:rPr lang="es-CL" dirty="0" smtClean="0"/>
              <a:t>3. Origen (cronológico y luego geográfico)</a:t>
            </a:r>
          </a:p>
          <a:p>
            <a:r>
              <a:rPr lang="es-CL" dirty="0" smtClean="0"/>
              <a:t>4. Causas</a:t>
            </a:r>
          </a:p>
          <a:p>
            <a:r>
              <a:rPr lang="es-CL" dirty="0" smtClean="0"/>
              <a:t>5. Características generales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748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10 pasos: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6. Clasificación (subdivisión del tema, tipología , usos)</a:t>
            </a:r>
          </a:p>
          <a:p>
            <a:r>
              <a:rPr lang="es-CL" dirty="0" smtClean="0"/>
              <a:t>7. Comparaciones</a:t>
            </a:r>
          </a:p>
          <a:p>
            <a:r>
              <a:rPr lang="es-CL" dirty="0" smtClean="0"/>
              <a:t>8. Ejemplos</a:t>
            </a:r>
          </a:p>
          <a:p>
            <a:r>
              <a:rPr lang="es-CL" dirty="0" smtClean="0"/>
              <a:t>9. Efectos ,consecuencias</a:t>
            </a:r>
          </a:p>
          <a:p>
            <a:r>
              <a:rPr lang="es-CL" dirty="0" smtClean="0"/>
              <a:t>10. Solución, recomendaciones respecto de esas consecuencias o aspectos específicos.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66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Advertencia: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En algunos ejercicios  el plan deductivo </a:t>
            </a:r>
            <a:r>
              <a:rPr lang="es-CL" b="1" dirty="0" smtClean="0"/>
              <a:t>no se cumple en forma idéntica a los pasos señalados anteriormente.</a:t>
            </a:r>
          </a:p>
          <a:p>
            <a:r>
              <a:rPr lang="es-CL" dirty="0" smtClean="0"/>
              <a:t>La mayoría de las veces ocurre con la </a:t>
            </a:r>
            <a:r>
              <a:rPr lang="es-CL" b="1" dirty="0" smtClean="0"/>
              <a:t>definición y el origen.</a:t>
            </a:r>
          </a:p>
          <a:p>
            <a:r>
              <a:rPr lang="es-CL" dirty="0" smtClean="0"/>
              <a:t>En este caso se debe </a:t>
            </a:r>
            <a:r>
              <a:rPr lang="es-CL" b="1" dirty="0" smtClean="0"/>
              <a:t>considerar la organización del resto de los enunciados como base , partiendo siempre desde lo más amplio a lo más específico.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1880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Para que este plan informativo sea entendido por todos: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Compuesto por un discurso estructurado de nivel culto-formal.</a:t>
            </a:r>
          </a:p>
          <a:p>
            <a:r>
              <a:rPr lang="es-CL" dirty="0" smtClean="0"/>
              <a:t>La exposición de la información o de los conceptos que contiene, deberá expresarse desde  una estructura retórico-discursiva básica que obedece a un esquema lógico o plan de redacción que persigue transmitir información de la forma más lógica posible.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70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“La Literatura”</a:t>
            </a:r>
          </a:p>
          <a:p>
            <a:r>
              <a:rPr lang="es-CL" dirty="0" smtClean="0"/>
              <a:t>1. Principales escritores de la literatura universal.</a:t>
            </a:r>
          </a:p>
          <a:p>
            <a:r>
              <a:rPr lang="es-CL" dirty="0" smtClean="0"/>
              <a:t>2. Obras chilenas importantes escritas por ellos.</a:t>
            </a:r>
          </a:p>
          <a:p>
            <a:r>
              <a:rPr lang="es-CL" dirty="0" smtClean="0"/>
              <a:t>3. Concepto de literatura.</a:t>
            </a:r>
          </a:p>
          <a:p>
            <a:r>
              <a:rPr lang="es-CL" dirty="0" smtClean="0"/>
              <a:t>4.Algunos escritores chilenos que se han destacado fuera del país.</a:t>
            </a:r>
          </a:p>
          <a:p>
            <a:r>
              <a:rPr lang="es-CL" dirty="0" smtClean="0"/>
              <a:t>5. Origen de la literatura.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68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1-4-3-2-5</a:t>
            </a:r>
          </a:p>
          <a:p>
            <a:r>
              <a:rPr lang="es-CL" dirty="0" smtClean="0"/>
              <a:t>B)  5-3-1-4-2</a:t>
            </a:r>
          </a:p>
          <a:p>
            <a:r>
              <a:rPr lang="es-CL" dirty="0" smtClean="0"/>
              <a:t>C) 3-1-4-2-5</a:t>
            </a:r>
          </a:p>
          <a:p>
            <a:r>
              <a:rPr lang="es-CL" dirty="0" smtClean="0"/>
              <a:t>D) 3-5-1-4-2</a:t>
            </a:r>
          </a:p>
          <a:p>
            <a:r>
              <a:rPr lang="es-CL" dirty="0" smtClean="0"/>
              <a:t>E)  5-3-4-2-1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4427984" y="188640"/>
            <a:ext cx="4176464" cy="6120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s-CL" dirty="0" smtClean="0"/>
              <a:t>Idea más amplia que el título , por ejemplo (Las Artes) (no hay).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Definición (está aludida en el enunciado (3)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Origen , en el enunciado (5)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causas( no están).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Características generales (no las hay).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Clasificación, está en los enunciados (1) y el (4),en este orden.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comparaciones (no existen).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Ejemplos, dados en el enunciado (2), obras de autores chilenos.</a:t>
            </a:r>
          </a:p>
          <a:p>
            <a:pPr marL="342900" indent="-342900" algn="ctr">
              <a:buAutoNum type="arabicPeriod"/>
            </a:pPr>
            <a:r>
              <a:rPr lang="es-CL" dirty="0" smtClean="0"/>
              <a:t>Efectos , consecuencias( no hay).</a:t>
            </a:r>
          </a:p>
          <a:p>
            <a:pPr marL="342900" indent="-342900" algn="ctr">
              <a:buAutoNum type="arabicPeriod"/>
            </a:pPr>
            <a:r>
              <a:rPr lang="es-CL" dirty="0"/>
              <a:t> </a:t>
            </a:r>
            <a:r>
              <a:rPr lang="es-CL" dirty="0" smtClean="0"/>
              <a:t>Soluciones, recomendaciones (no hay).</a:t>
            </a:r>
          </a:p>
          <a:p>
            <a:pPr algn="ctr"/>
            <a:r>
              <a:rPr lang="es-CL" dirty="0" smtClean="0"/>
              <a:t>Alternativa Correcta= </a:t>
            </a:r>
            <a:r>
              <a:rPr lang="es-CL" b="1" dirty="0" smtClean="0"/>
              <a:t>D</a:t>
            </a:r>
          </a:p>
          <a:p>
            <a:pPr marL="342900" indent="-342900" algn="ctr">
              <a:buAutoNum type="arabicPeriod"/>
            </a:pPr>
            <a:endParaRPr lang="es-CL" dirty="0" smtClean="0"/>
          </a:p>
          <a:p>
            <a:pPr marL="342900" indent="-342900" algn="ctr">
              <a:buAutoNum type="arabicPeriod"/>
            </a:pPr>
            <a:endParaRPr lang="es-CL" dirty="0" smtClean="0"/>
          </a:p>
          <a:p>
            <a:pPr marL="342900" indent="-342900" algn="ctr"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95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Resuelve de acuerdo al plan deductivo: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“El Dadaísmo”</a:t>
            </a:r>
          </a:p>
          <a:p>
            <a:r>
              <a:rPr lang="es-CL" dirty="0" smtClean="0"/>
              <a:t>1. Los dadaístas despreciaban la razón y la lógica y mostraban la primacía de las fuerzas anti-racionales.</a:t>
            </a:r>
          </a:p>
          <a:p>
            <a:r>
              <a:rPr lang="es-CL" dirty="0" smtClean="0"/>
              <a:t>2. El movimiento data de 1915, pero no recibió su nombre hasta comienzos de la primavera de 1916.</a:t>
            </a:r>
          </a:p>
          <a:p>
            <a:r>
              <a:rPr lang="es-CL" dirty="0" smtClean="0"/>
              <a:t>3. dadaísmo: movimiento artístico que se dedicó a la destrucción de todos los valores vigentes, tanto en la vida como en el arte.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42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4. Tendencias artísticas del siglo XX.</a:t>
            </a:r>
          </a:p>
          <a:p>
            <a:r>
              <a:rPr lang="es-CL" dirty="0" smtClean="0"/>
              <a:t>5. Tristán </a:t>
            </a:r>
            <a:r>
              <a:rPr lang="es-CL" dirty="0" err="1" smtClean="0"/>
              <a:t>Tzara</a:t>
            </a:r>
            <a:r>
              <a:rPr lang="es-CL" dirty="0" smtClean="0"/>
              <a:t>, George </a:t>
            </a:r>
            <a:r>
              <a:rPr lang="es-CL" dirty="0" err="1" smtClean="0"/>
              <a:t>Grosz</a:t>
            </a:r>
            <a:r>
              <a:rPr lang="es-CL" dirty="0" smtClean="0"/>
              <a:t>, </a:t>
            </a:r>
            <a:r>
              <a:rPr lang="es-CL" dirty="0" err="1" smtClean="0"/>
              <a:t>Wieland</a:t>
            </a:r>
            <a:r>
              <a:rPr lang="es-CL" dirty="0" smtClean="0"/>
              <a:t> </a:t>
            </a:r>
            <a:r>
              <a:rPr lang="es-CL" dirty="0" err="1" smtClean="0"/>
              <a:t>Herzfelde</a:t>
            </a:r>
            <a:r>
              <a:rPr lang="es-CL" dirty="0" smtClean="0"/>
              <a:t>, son algunos de sus representantes.</a:t>
            </a:r>
          </a:p>
          <a:p>
            <a:r>
              <a:rPr lang="es-CL" dirty="0" smtClean="0"/>
              <a:t>6. El movimiento dadaísta no sobrevivió a las diferencias ideológicas de sus representantes y dio origen a un nuevo movimiento: el surrealismo.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56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A) 2-3-1-5-4-6</a:t>
            </a:r>
          </a:p>
          <a:p>
            <a:r>
              <a:rPr lang="es-CL" dirty="0" smtClean="0"/>
              <a:t>B) 4-2-3-1-5-6</a:t>
            </a:r>
          </a:p>
          <a:p>
            <a:r>
              <a:rPr lang="es-CL" dirty="0" smtClean="0"/>
              <a:t>C) 4-3-2-1-5-6</a:t>
            </a:r>
          </a:p>
          <a:p>
            <a:r>
              <a:rPr lang="es-CL" dirty="0" smtClean="0"/>
              <a:t>D) 3-2-4-1-5-6</a:t>
            </a:r>
          </a:p>
          <a:p>
            <a:r>
              <a:rPr lang="es-CL" dirty="0" smtClean="0"/>
              <a:t>E) 4-3-5-2-1-6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51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“El Cuento”</a:t>
            </a:r>
          </a:p>
          <a:p>
            <a:r>
              <a:rPr lang="es-CL" dirty="0" smtClean="0"/>
              <a:t>1. El “Cuento” es una obra narrativa de menor extensión que la novela , ha sido relacionado con el imaginativo y fantástico mundo de la narración infantil.</a:t>
            </a:r>
          </a:p>
          <a:p>
            <a:r>
              <a:rPr lang="es-CL" dirty="0" smtClean="0"/>
              <a:t>2. Horacio Quiroga, un gran cuentista uruguayo.</a:t>
            </a:r>
          </a:p>
          <a:p>
            <a:r>
              <a:rPr lang="es-CL" dirty="0" smtClean="0"/>
              <a:t>3.Cuentistas universales: </a:t>
            </a:r>
            <a:r>
              <a:rPr lang="es-CL" dirty="0"/>
              <a:t>A</a:t>
            </a:r>
            <a:r>
              <a:rPr lang="es-CL" dirty="0" smtClean="0"/>
              <a:t>ntón Chejov, </a:t>
            </a:r>
            <a:r>
              <a:rPr lang="es-CL" dirty="0" err="1" smtClean="0"/>
              <a:t>Guy</a:t>
            </a:r>
            <a:r>
              <a:rPr lang="es-CL" dirty="0" smtClean="0"/>
              <a:t> de </a:t>
            </a:r>
            <a:r>
              <a:rPr lang="es-CL" dirty="0" err="1" smtClean="0"/>
              <a:t>Maupassant</a:t>
            </a:r>
            <a:r>
              <a:rPr lang="es-CL" dirty="0" smtClean="0"/>
              <a:t> , Horacio Quiroga.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09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4. “Cuentos de amor , locura y muerte”, una de las obras más connotadas de Quiroga.</a:t>
            </a:r>
          </a:p>
          <a:p>
            <a:r>
              <a:rPr lang="es-CL" dirty="0" smtClean="0"/>
              <a:t>5. Principales géneros literarios.</a:t>
            </a:r>
          </a:p>
          <a:p>
            <a:r>
              <a:rPr lang="es-CL" dirty="0" smtClean="0"/>
              <a:t>A) 5-1-3-2-4</a:t>
            </a:r>
          </a:p>
          <a:p>
            <a:r>
              <a:rPr lang="es-CL" dirty="0" smtClean="0"/>
              <a:t>B) 1-5-3-2-4</a:t>
            </a:r>
          </a:p>
          <a:p>
            <a:r>
              <a:rPr lang="es-CL" dirty="0" smtClean="0"/>
              <a:t>C) 3-5-2-4-1</a:t>
            </a:r>
          </a:p>
          <a:p>
            <a:r>
              <a:rPr lang="es-CL" dirty="0" smtClean="0"/>
              <a:t>D) 4-1-3-2-5</a:t>
            </a:r>
          </a:p>
          <a:p>
            <a:r>
              <a:rPr lang="es-CL" dirty="0" smtClean="0"/>
              <a:t>E) 5-3-2-1-4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518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Estructura básica o plan estructural: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4400" b="1" dirty="0" smtClean="0"/>
              <a:t>Introducción:</a:t>
            </a:r>
            <a:r>
              <a:rPr lang="es-CL" sz="4400" dirty="0" smtClean="0"/>
              <a:t> Plantea, define o delimita el tema que se va a tratar . </a:t>
            </a:r>
          </a:p>
          <a:p>
            <a:r>
              <a:rPr lang="es-CL" sz="4400" dirty="0" smtClean="0"/>
              <a:t>Puede ser presentado de varias maneras: a través de una interrogante, de un concepto, de una idea amplia, etc.</a:t>
            </a:r>
          </a:p>
        </p:txBody>
      </p:sp>
    </p:spTree>
    <p:extLst>
      <p:ext uri="{BB962C8B-B14F-4D97-AF65-F5344CB8AC3E}">
        <p14:creationId xmlns:p14="http://schemas.microsoft.com/office/powerpoint/2010/main" val="24910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DESARROLLO: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dirty="0" smtClean="0"/>
              <a:t>Desarrollo : Se argumenta y explica el tema en sus diversos aspectos, recurriendo a una serie de técnicas </a:t>
            </a:r>
            <a:r>
              <a:rPr lang="es-CL" dirty="0" smtClean="0"/>
              <a:t>argumentativas</a:t>
            </a:r>
          </a:p>
          <a:p>
            <a:r>
              <a:rPr lang="es-CL" dirty="0" smtClean="0"/>
              <a:t>( </a:t>
            </a:r>
            <a:r>
              <a:rPr lang="es-CL" dirty="0" smtClean="0"/>
              <a:t>clasificaciones, comparaciones, descripciones, ejemplos , etc.)</a:t>
            </a:r>
          </a:p>
          <a:p>
            <a:r>
              <a:rPr lang="es-CL" dirty="0" smtClean="0"/>
              <a:t>El ordenamiento de los argumentos o informaciones que aquí se entregan se ajusta a una secuencia temporal, o bien, a relaciones lógicas de orden deductivo.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091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L" dirty="0" smtClean="0"/>
              <a:t>Entrega una síntesis del tema tratado, da respuesta a la interrogante planteada en la introducción , entrega una solución a una  problemática, da una recomendación.</a:t>
            </a:r>
          </a:p>
          <a:p>
            <a:r>
              <a:rPr lang="es-CL" dirty="0" smtClean="0"/>
              <a:t>Todo dependerá del tema desarrollado.</a:t>
            </a:r>
          </a:p>
          <a:p>
            <a:r>
              <a:rPr lang="es-CL" dirty="0" smtClean="0"/>
              <a:t>La conclusión se da recobrando el mismo nivel planteado por la introducción. Si el desarrollo fue deductivo y se llegó a una precisión específica, se vuelve a este esquema y la conclusión es general.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66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ORDENACIÓN:</a:t>
            </a:r>
            <a:endParaRPr lang="es-CL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547150"/>
              </p:ext>
            </p:extLst>
          </p:nvPr>
        </p:nvGraphicFramePr>
        <p:xfrm>
          <a:off x="457200" y="1882775"/>
          <a:ext cx="8229603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/>
                <a:gridCol w="2743201"/>
                <a:gridCol w="2743201"/>
              </a:tblGrid>
              <a:tr h="1545704">
                <a:tc>
                  <a:txBody>
                    <a:bodyPr/>
                    <a:lstStyle/>
                    <a:p>
                      <a:r>
                        <a:rPr lang="es-CL" dirty="0" smtClean="0"/>
                        <a:t>PLAN ESTRUCTURAL</a:t>
                      </a:r>
                      <a:endParaRPr lang="es-CL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41" marR="91441"/>
                </a:tc>
              </a:tr>
              <a:tr h="1545704">
                <a:tc>
                  <a:txBody>
                    <a:bodyPr/>
                    <a:lstStyle/>
                    <a:p>
                      <a:r>
                        <a:rPr lang="es-CL" dirty="0" smtClean="0"/>
                        <a:t>INTRODUCCIÓN</a:t>
                      </a:r>
                      <a:endParaRPr lang="es-CL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DESARROLLO</a:t>
                      </a:r>
                      <a:endParaRPr lang="es-CL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CONCLUSIÓN</a:t>
                      </a:r>
                      <a:endParaRPr lang="es-CL" dirty="0"/>
                    </a:p>
                  </a:txBody>
                  <a:tcPr marL="91441" marR="91441"/>
                </a:tc>
              </a:tr>
              <a:tr h="1545704">
                <a:tc>
                  <a:txBody>
                    <a:bodyPr/>
                    <a:lstStyle/>
                    <a:p>
                      <a:r>
                        <a:rPr lang="es-CL" dirty="0" smtClean="0"/>
                        <a:t>ANUNCIA EL TEMA</a:t>
                      </a:r>
                    </a:p>
                    <a:p>
                      <a:r>
                        <a:rPr lang="es-CL" dirty="0" smtClean="0"/>
                        <a:t>PRESENTA EL PROBLEMA</a:t>
                      </a:r>
                    </a:p>
                    <a:p>
                      <a:r>
                        <a:rPr lang="es-CL" dirty="0" smtClean="0"/>
                        <a:t>PRESENTA EL ENIGMA</a:t>
                      </a:r>
                      <a:endParaRPr lang="es-CL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EXPLICA EL TEMA DE ACUERDO A UN DESARROLLO:</a:t>
                      </a:r>
                    </a:p>
                    <a:p>
                      <a:r>
                        <a:rPr lang="es-CL" dirty="0" smtClean="0"/>
                        <a:t>1)  ESTRUCTURAL</a:t>
                      </a:r>
                    </a:p>
                    <a:p>
                      <a:r>
                        <a:rPr lang="es-CL" dirty="0" smtClean="0"/>
                        <a:t>2)  DEDUCTIVO</a:t>
                      </a:r>
                      <a:endParaRPr lang="es-CL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PRESENTA UNA SÍNTESIS</a:t>
                      </a:r>
                    </a:p>
                    <a:p>
                      <a:r>
                        <a:rPr lang="es-CL" dirty="0" smtClean="0"/>
                        <a:t>PRESENTA LA SOLUCIÓN</a:t>
                      </a:r>
                    </a:p>
                    <a:p>
                      <a:r>
                        <a:rPr lang="es-CL" dirty="0" smtClean="0"/>
                        <a:t>PRESENTA LA RESPUESTA</a:t>
                      </a:r>
                      <a:endParaRPr lang="es-CL" dirty="0"/>
                    </a:p>
                  </a:txBody>
                  <a:tcPr marL="91441" marR="91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6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RECUERDA: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Todo texto en su desarrollo y extensión obedece a un plan de redacción.</a:t>
            </a:r>
          </a:p>
          <a:p>
            <a:r>
              <a:rPr lang="es-CL" dirty="0" smtClean="0"/>
              <a:t>Todos los enunciados que estructuran el ítem  de plan de redacción, corresponden a un texto real y que mediante un proceso de síntesis, han sido extractados del texto original.</a:t>
            </a:r>
          </a:p>
          <a:p>
            <a:r>
              <a:rPr lang="es-CL" dirty="0" smtClean="0"/>
              <a:t>Las ideas principales de cada párrafo representan y funcionan como una columna vertebral del texto.</a:t>
            </a:r>
          </a:p>
          <a:p>
            <a:r>
              <a:rPr lang="es-CL" dirty="0" smtClean="0"/>
              <a:t>El orden y división de los párrafos será según la información que se vaya entregando  con respecto al tema (definición , causas, características , ejemplos , conclusión, etc.)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285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Ordena los siguientes enunciados, tomando como criterio el plan estructural.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¿Qué es la contaminación?</a:t>
            </a:r>
          </a:p>
          <a:p>
            <a:r>
              <a:rPr lang="es-CL" dirty="0" smtClean="0"/>
              <a:t>1. La contaminación del aire.</a:t>
            </a:r>
          </a:p>
          <a:p>
            <a:r>
              <a:rPr lang="es-CL" dirty="0" smtClean="0"/>
              <a:t>2.Finalmente,la solución al problema radica en una nueva actitud.</a:t>
            </a:r>
          </a:p>
          <a:p>
            <a:r>
              <a:rPr lang="es-CL" dirty="0" smtClean="0"/>
              <a:t>3.Concepto amplio de contaminación.</a:t>
            </a:r>
          </a:p>
          <a:p>
            <a:r>
              <a:rPr lang="es-CL" dirty="0" smtClean="0"/>
              <a:t>4. La contaminación  es un concepto en constante discusión y necesita ser aclarado.</a:t>
            </a:r>
          </a:p>
          <a:p>
            <a:r>
              <a:rPr lang="es-CL" dirty="0" smtClean="0"/>
              <a:t>5.De acuerdo a este concepto amplio , la contaminación es del aire, agua y tierra.</a:t>
            </a:r>
          </a:p>
          <a:p>
            <a:r>
              <a:rPr lang="es-CL" dirty="0" smtClean="0"/>
              <a:t>6. Contaminación de la tierra y el agua.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395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332</TotalTime>
  <Words>2061</Words>
  <Application>Microsoft Office PowerPoint</Application>
  <PresentationFormat>Presentación en pantalla (4:3)</PresentationFormat>
  <Paragraphs>206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Brío</vt:lpstr>
      <vt:lpstr>TALLER P.S.U</vt:lpstr>
      <vt:lpstr>PLAN DE REDACCIÓN</vt:lpstr>
      <vt:lpstr> Para que este plan informativo sea entendido por todos: </vt:lpstr>
      <vt:lpstr>Estructura básica o plan estructural:</vt:lpstr>
      <vt:lpstr>DESARROLLO:</vt:lpstr>
      <vt:lpstr>CONCLUSIÓN:</vt:lpstr>
      <vt:lpstr>PLAN DE ORDENACIÓN:</vt:lpstr>
      <vt:lpstr>RECUERDA:</vt:lpstr>
      <vt:lpstr>Ordena los siguientes enunciados, tomando como criterio el plan estructural.</vt:lpstr>
      <vt:lpstr>PLANES DE RESOLUCIÓN:</vt:lpstr>
      <vt:lpstr>1.PLAN CRONOLÓGICO O TEMPORAL:</vt:lpstr>
      <vt:lpstr>                        EJEMPLO:</vt:lpstr>
      <vt:lpstr>Presentación de PowerPoint</vt:lpstr>
      <vt:lpstr>EXPLICACIÓN:</vt:lpstr>
      <vt:lpstr>Presentación de PowerPoint</vt:lpstr>
      <vt:lpstr>Presentación de PowerPoint</vt:lpstr>
      <vt:lpstr>Ejemplo:</vt:lpstr>
      <vt:lpstr>Ejemplo y explicación</vt:lpstr>
      <vt:lpstr>Otro ejemplo:</vt:lpstr>
      <vt:lpstr>Presentación de PowerPoint</vt:lpstr>
      <vt:lpstr>2. PLAN DE CAUSA Y EFECTO:</vt:lpstr>
      <vt:lpstr>Ejemplo:</vt:lpstr>
      <vt:lpstr>Ejemplo y explicación:</vt:lpstr>
      <vt:lpstr>Resuelve:</vt:lpstr>
      <vt:lpstr>Explica:</vt:lpstr>
      <vt:lpstr>3. Plan Deductivo</vt:lpstr>
      <vt:lpstr>Plan deductivo considera 10 pasos:</vt:lpstr>
      <vt:lpstr>10 pasos:</vt:lpstr>
      <vt:lpstr>Advertencia:</vt:lpstr>
      <vt:lpstr>Ejemplo</vt:lpstr>
      <vt:lpstr>Presentación de PowerPoint</vt:lpstr>
      <vt:lpstr>Resuelve de acuerdo al plan deductivo: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P.S.U</dc:title>
  <dc:creator>Ana Ivann</dc:creator>
  <cp:lastModifiedBy>Usuario</cp:lastModifiedBy>
  <cp:revision>31</cp:revision>
  <dcterms:created xsi:type="dcterms:W3CDTF">2011-08-05T00:10:36Z</dcterms:created>
  <dcterms:modified xsi:type="dcterms:W3CDTF">2018-06-18T01:30:33Z</dcterms:modified>
</cp:coreProperties>
</file>