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7FCD-CB87-4A29-802C-55FBAAFFF7CC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BC68A-E807-4718-B7EE-96148D46AD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7348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7FCD-CB87-4A29-802C-55FBAAFFF7CC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BC68A-E807-4718-B7EE-96148D46AD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3901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7FCD-CB87-4A29-802C-55FBAAFFF7CC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BC68A-E807-4718-B7EE-96148D46AD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484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7FCD-CB87-4A29-802C-55FBAAFFF7CC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BC68A-E807-4718-B7EE-96148D46AD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0482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7FCD-CB87-4A29-802C-55FBAAFFF7CC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BC68A-E807-4718-B7EE-96148D46AD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649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7FCD-CB87-4A29-802C-55FBAAFFF7CC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BC68A-E807-4718-B7EE-96148D46AD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31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7FCD-CB87-4A29-802C-55FBAAFFF7CC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BC68A-E807-4718-B7EE-96148D46AD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2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7FCD-CB87-4A29-802C-55FBAAFFF7CC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BC68A-E807-4718-B7EE-96148D46AD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352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7FCD-CB87-4A29-802C-55FBAAFFF7CC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BC68A-E807-4718-B7EE-96148D46AD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132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7FCD-CB87-4A29-802C-55FBAAFFF7CC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BC68A-E807-4718-B7EE-96148D46AD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2757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B7FCD-CB87-4A29-802C-55FBAAFFF7CC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BC68A-E807-4718-B7EE-96148D46AD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521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B7FCD-CB87-4A29-802C-55FBAAFFF7CC}" type="datetimeFigureOut">
              <a:rPr lang="es-CL" smtClean="0"/>
              <a:t>29-10-2020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BC68A-E807-4718-B7EE-96148D46ADF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71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9575" y="-228600"/>
            <a:ext cx="13011150" cy="73152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223493" y="634928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CL" dirty="0"/>
          </a:p>
        </p:txBody>
      </p:sp>
      <p:sp>
        <p:nvSpPr>
          <p:cNvPr id="6" name="CuadroTexto 5"/>
          <p:cNvSpPr txBox="1"/>
          <p:nvPr/>
        </p:nvSpPr>
        <p:spPr>
          <a:xfrm>
            <a:off x="759854" y="5764510"/>
            <a:ext cx="55755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3200" b="1" smtClean="0">
                <a:solidFill>
                  <a:schemeClr val="accent5">
                    <a:lumMod val="75000"/>
                  </a:schemeClr>
                </a:solidFill>
                <a:latin typeface="Comic Sans MS" panose="030F0702030302020204" pitchFamily="66" charset="0"/>
              </a:rPr>
              <a:t>Red Maestro de Maestros.</a:t>
            </a:r>
            <a:endParaRPr lang="es-CL" sz="3200" b="1" dirty="0">
              <a:solidFill>
                <a:schemeClr val="accent5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8926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berta soto</dc:creator>
  <cp:lastModifiedBy>berta soto</cp:lastModifiedBy>
  <cp:revision>1</cp:revision>
  <dcterms:created xsi:type="dcterms:W3CDTF">2020-10-29T20:37:16Z</dcterms:created>
  <dcterms:modified xsi:type="dcterms:W3CDTF">2020-10-29T20:37:46Z</dcterms:modified>
</cp:coreProperties>
</file>