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5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5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77017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78369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53861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2454727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90060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0425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9176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7140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18235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989785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386535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L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7C686-EBFA-464C-A0DF-841B13B537D5}" type="datetimeFigureOut">
              <a:rPr lang="es-CL" smtClean="0"/>
              <a:t>10-11-2020</a:t>
            </a:fld>
            <a:endParaRPr lang="es-CL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2AE54B-9513-49B5-BBE5-7E2B36165573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7185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2" descr="7 logos cuadrados: rudos, pero efectivos | Revista Merca2.0 |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sp>
        <p:nvSpPr>
          <p:cNvPr id="5" name="AutoShape 4" descr="7 logos cuadrados: rudos, pero efectivos | Revista Merca2.0 |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CL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37259" y="459030"/>
            <a:ext cx="2857043" cy="292471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6849" y="568712"/>
            <a:ext cx="4826989" cy="241981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107580" y="3591656"/>
            <a:ext cx="2698596" cy="3120184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8722" y="3725051"/>
            <a:ext cx="3824868" cy="35372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57727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berta soto</dc:creator>
  <cp:lastModifiedBy>berta soto</cp:lastModifiedBy>
  <cp:revision>1</cp:revision>
  <dcterms:created xsi:type="dcterms:W3CDTF">2020-11-11T00:59:25Z</dcterms:created>
  <dcterms:modified xsi:type="dcterms:W3CDTF">2020-11-11T00:59:44Z</dcterms:modified>
</cp:coreProperties>
</file>