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74" d="100"/>
          <a:sy n="74" d="100"/>
        </p:scale>
        <p:origin x="576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6BD4C-DA12-4981-8394-81DF5556F640}" type="datetimeFigureOut">
              <a:rPr lang="es-CL" smtClean="0"/>
              <a:t>29-10-2020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8E4D1-4202-497B-ADA6-BE86C59B2B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830159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6BD4C-DA12-4981-8394-81DF5556F640}" type="datetimeFigureOut">
              <a:rPr lang="es-CL" smtClean="0"/>
              <a:t>29-10-2020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8E4D1-4202-497B-ADA6-BE86C59B2B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273748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6BD4C-DA12-4981-8394-81DF5556F640}" type="datetimeFigureOut">
              <a:rPr lang="es-CL" smtClean="0"/>
              <a:t>29-10-2020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8E4D1-4202-497B-ADA6-BE86C59B2B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69404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6BD4C-DA12-4981-8394-81DF5556F640}" type="datetimeFigureOut">
              <a:rPr lang="es-CL" smtClean="0"/>
              <a:t>29-10-2020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8E4D1-4202-497B-ADA6-BE86C59B2B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57015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6BD4C-DA12-4981-8394-81DF5556F640}" type="datetimeFigureOut">
              <a:rPr lang="es-CL" smtClean="0"/>
              <a:t>29-10-2020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8E4D1-4202-497B-ADA6-BE86C59B2B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881241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6BD4C-DA12-4981-8394-81DF5556F640}" type="datetimeFigureOut">
              <a:rPr lang="es-CL" smtClean="0"/>
              <a:t>29-10-2020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8E4D1-4202-497B-ADA6-BE86C59B2B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511851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6BD4C-DA12-4981-8394-81DF5556F640}" type="datetimeFigureOut">
              <a:rPr lang="es-CL" smtClean="0"/>
              <a:t>29-10-2020</a:t>
            </a:fld>
            <a:endParaRPr lang="es-CL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8E4D1-4202-497B-ADA6-BE86C59B2B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037817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6BD4C-DA12-4981-8394-81DF5556F640}" type="datetimeFigureOut">
              <a:rPr lang="es-CL" smtClean="0"/>
              <a:t>29-10-2020</a:t>
            </a:fld>
            <a:endParaRPr lang="es-C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8E4D1-4202-497B-ADA6-BE86C59B2B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855796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6BD4C-DA12-4981-8394-81DF5556F640}" type="datetimeFigureOut">
              <a:rPr lang="es-CL" smtClean="0"/>
              <a:t>29-10-2020</a:t>
            </a:fld>
            <a:endParaRPr lang="es-CL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8E4D1-4202-497B-ADA6-BE86C59B2B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596509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6BD4C-DA12-4981-8394-81DF5556F640}" type="datetimeFigureOut">
              <a:rPr lang="es-CL" smtClean="0"/>
              <a:t>29-10-2020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8E4D1-4202-497B-ADA6-BE86C59B2B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061992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6BD4C-DA12-4981-8394-81DF5556F640}" type="datetimeFigureOut">
              <a:rPr lang="es-CL" smtClean="0"/>
              <a:t>29-10-2020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8E4D1-4202-497B-ADA6-BE86C59B2B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521823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B6BD4C-DA12-4981-8394-81DF5556F640}" type="datetimeFigureOut">
              <a:rPr lang="es-CL" smtClean="0"/>
              <a:t>29-10-2020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88E4D1-4202-497B-ADA6-BE86C59B2B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354666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409575" y="-228600"/>
            <a:ext cx="13011150" cy="731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455845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Panorámica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berta soto</dc:creator>
  <cp:lastModifiedBy>berta soto</cp:lastModifiedBy>
  <cp:revision>1</cp:revision>
  <dcterms:created xsi:type="dcterms:W3CDTF">2020-10-29T03:27:29Z</dcterms:created>
  <dcterms:modified xsi:type="dcterms:W3CDTF">2020-10-29T03:28:34Z</dcterms:modified>
</cp:coreProperties>
</file>