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BD4C-DA12-4981-8394-81DF5556F6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E4D1-4202-497B-ADA6-BE86C59B2B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3015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BD4C-DA12-4981-8394-81DF5556F6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E4D1-4202-497B-ADA6-BE86C59B2B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37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BD4C-DA12-4981-8394-81DF5556F6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E4D1-4202-497B-ADA6-BE86C59B2B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9404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BD4C-DA12-4981-8394-81DF5556F6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E4D1-4202-497B-ADA6-BE86C59B2B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70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BD4C-DA12-4981-8394-81DF5556F6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E4D1-4202-497B-ADA6-BE86C59B2B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812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BD4C-DA12-4981-8394-81DF5556F6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E4D1-4202-497B-ADA6-BE86C59B2B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118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BD4C-DA12-4981-8394-81DF5556F6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E4D1-4202-497B-ADA6-BE86C59B2B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378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BD4C-DA12-4981-8394-81DF5556F6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E4D1-4202-497B-ADA6-BE86C59B2B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557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BD4C-DA12-4981-8394-81DF5556F6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E4D1-4202-497B-ADA6-BE86C59B2B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9650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BD4C-DA12-4981-8394-81DF5556F6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E4D1-4202-497B-ADA6-BE86C59B2B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619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BD4C-DA12-4981-8394-81DF5556F6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E4D1-4202-497B-ADA6-BE86C59B2B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2182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6BD4C-DA12-4981-8394-81DF5556F6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8E4D1-4202-497B-ADA6-BE86C59B2B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5466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5584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2020-10-29T03:27:29Z</dcterms:created>
  <dcterms:modified xsi:type="dcterms:W3CDTF">2020-10-29T03:28:34Z</dcterms:modified>
</cp:coreProperties>
</file>