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83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46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51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558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849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26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69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724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66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36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67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94C04-A56D-42F4-8C8A-F405C1A34971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D79E0-886D-4500-82C3-B4185774B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8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936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2020-10-29T03:42:49Z</dcterms:created>
  <dcterms:modified xsi:type="dcterms:W3CDTF">2020-10-29T03:46:34Z</dcterms:modified>
</cp:coreProperties>
</file>