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68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106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871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45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728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43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458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37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50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404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829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66EE2-3241-452D-BAC1-C7ED18F67F82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AAA4E-790C-4326-B0E4-91A0BD6878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26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83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268" y="0"/>
            <a:ext cx="12305268" cy="673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5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2020-10-29T13:53:58Z</dcterms:created>
  <dcterms:modified xsi:type="dcterms:W3CDTF">2020-10-29T13:54:38Z</dcterms:modified>
</cp:coreProperties>
</file>