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66EE2-3241-452D-BAC1-C7ED18F67F82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AAA4E-790C-4326-B0E4-91A0BD68781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0680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66EE2-3241-452D-BAC1-C7ED18F67F82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AAA4E-790C-4326-B0E4-91A0BD68781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1061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66EE2-3241-452D-BAC1-C7ED18F67F82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AAA4E-790C-4326-B0E4-91A0BD68781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8717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66EE2-3241-452D-BAC1-C7ED18F67F82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AAA4E-790C-4326-B0E4-91A0BD68781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2458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66EE2-3241-452D-BAC1-C7ED18F67F82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AAA4E-790C-4326-B0E4-91A0BD68781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17284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66EE2-3241-452D-BAC1-C7ED18F67F82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AAA4E-790C-4326-B0E4-91A0BD68781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4434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66EE2-3241-452D-BAC1-C7ED18F67F82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AAA4E-790C-4326-B0E4-91A0BD68781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4580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66EE2-3241-452D-BAC1-C7ED18F67F82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AAA4E-790C-4326-B0E4-91A0BD68781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2378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66EE2-3241-452D-BAC1-C7ED18F67F82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AAA4E-790C-4326-B0E4-91A0BD68781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8503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66EE2-3241-452D-BAC1-C7ED18F67F82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AAA4E-790C-4326-B0E4-91A0BD68781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4046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66EE2-3241-452D-BAC1-C7ED18F67F82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AAA4E-790C-4326-B0E4-91A0BD68781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8293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66EE2-3241-452D-BAC1-C7ED18F67F82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AAA4E-790C-4326-B0E4-91A0BD68781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7267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831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3268" y="0"/>
            <a:ext cx="12305268" cy="6735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150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berta soto</dc:creator>
  <cp:lastModifiedBy>berta soto</cp:lastModifiedBy>
  <cp:revision>1</cp:revision>
  <dcterms:created xsi:type="dcterms:W3CDTF">2020-10-29T13:53:58Z</dcterms:created>
  <dcterms:modified xsi:type="dcterms:W3CDTF">2020-10-29T13:54:38Z</dcterms:modified>
</cp:coreProperties>
</file>