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53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5622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89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913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50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272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352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977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612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721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40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43FB8-5975-4ABD-8B3E-210F53C50D40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87835-0CD2-4736-8BA6-99DCFF58A91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61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8090" y="6858000"/>
            <a:ext cx="3361848" cy="34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88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2020-10-29T14:15:45Z</dcterms:created>
  <dcterms:modified xsi:type="dcterms:W3CDTF">2020-10-29T14:16:51Z</dcterms:modified>
</cp:coreProperties>
</file>