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39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502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04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22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593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389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990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34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91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49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230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34A60-1F6A-4A06-A731-14F3FB465F8B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069CE-843D-403E-99B7-B797383A4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123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77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2020-10-29T15:17:03Z</dcterms:created>
  <dcterms:modified xsi:type="dcterms:W3CDTF">2020-10-29T15:17:20Z</dcterms:modified>
</cp:coreProperties>
</file>