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</p:sldIdLst>
  <p:sldSz cx="12192000" cy="6858000"/>
  <p:notesSz cx="6858000" cy="9144000"/>
  <p:defaultTextStyle>
    <a:defPPr>
      <a:defRPr lang="es-C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 showGuides="1">
      <p:cViewPr varScale="1">
        <p:scale>
          <a:sx n="74" d="100"/>
          <a:sy n="74" d="100"/>
        </p:scale>
        <p:origin x="612" y="7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smtClean="0"/>
              <a:t>Haga clic para modificar el estilo de subtítulo del patrón</a:t>
            </a:r>
            <a:endParaRPr lang="es-CL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A0D2BC-C6AA-4995-B65A-882B5788885A}" type="datetimeFigureOut">
              <a:rPr lang="es-CL" smtClean="0"/>
              <a:t>26-10-2020</a:t>
            </a:fld>
            <a:endParaRPr lang="es-CL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8BF9A0-343E-4B98-8575-DA57242567FB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2774600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A0D2BC-C6AA-4995-B65A-882B5788885A}" type="datetimeFigureOut">
              <a:rPr lang="es-CL" smtClean="0"/>
              <a:t>26-10-2020</a:t>
            </a:fld>
            <a:endParaRPr lang="es-CL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8BF9A0-343E-4B98-8575-DA57242567FB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5082516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A0D2BC-C6AA-4995-B65A-882B5788885A}" type="datetimeFigureOut">
              <a:rPr lang="es-CL" smtClean="0"/>
              <a:t>26-10-2020</a:t>
            </a:fld>
            <a:endParaRPr lang="es-CL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8BF9A0-343E-4B98-8575-DA57242567FB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1611339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A0D2BC-C6AA-4995-B65A-882B5788885A}" type="datetimeFigureOut">
              <a:rPr lang="es-CL" smtClean="0"/>
              <a:t>26-10-2020</a:t>
            </a:fld>
            <a:endParaRPr lang="es-CL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8BF9A0-343E-4B98-8575-DA57242567FB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9936182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A0D2BC-C6AA-4995-B65A-882B5788885A}" type="datetimeFigureOut">
              <a:rPr lang="es-CL" smtClean="0"/>
              <a:t>26-10-2020</a:t>
            </a:fld>
            <a:endParaRPr lang="es-CL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8BF9A0-343E-4B98-8575-DA57242567FB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613431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A0D2BC-C6AA-4995-B65A-882B5788885A}" type="datetimeFigureOut">
              <a:rPr lang="es-CL" smtClean="0"/>
              <a:t>26-10-2020</a:t>
            </a:fld>
            <a:endParaRPr lang="es-CL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8BF9A0-343E-4B98-8575-DA57242567FB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4063436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A0D2BC-C6AA-4995-B65A-882B5788885A}" type="datetimeFigureOut">
              <a:rPr lang="es-CL" smtClean="0"/>
              <a:t>26-10-2020</a:t>
            </a:fld>
            <a:endParaRPr lang="es-CL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8BF9A0-343E-4B98-8575-DA57242567FB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3998821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A0D2BC-C6AA-4995-B65A-882B5788885A}" type="datetimeFigureOut">
              <a:rPr lang="es-CL" smtClean="0"/>
              <a:t>26-10-2020</a:t>
            </a:fld>
            <a:endParaRPr lang="es-CL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8BF9A0-343E-4B98-8575-DA57242567FB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8207283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A0D2BC-C6AA-4995-B65A-882B5788885A}" type="datetimeFigureOut">
              <a:rPr lang="es-CL" smtClean="0"/>
              <a:t>26-10-2020</a:t>
            </a:fld>
            <a:endParaRPr lang="es-CL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8BF9A0-343E-4B98-8575-DA57242567FB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9044432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A0D2BC-C6AA-4995-B65A-882B5788885A}" type="datetimeFigureOut">
              <a:rPr lang="es-CL" smtClean="0"/>
              <a:t>26-10-2020</a:t>
            </a:fld>
            <a:endParaRPr lang="es-CL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8BF9A0-343E-4B98-8575-DA57242567FB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3373361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L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A0D2BC-C6AA-4995-B65A-882B5788885A}" type="datetimeFigureOut">
              <a:rPr lang="es-CL" smtClean="0"/>
              <a:t>26-10-2020</a:t>
            </a:fld>
            <a:endParaRPr lang="es-CL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8BF9A0-343E-4B98-8575-DA57242567FB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4240161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1A0D2BC-C6AA-4995-B65A-882B5788885A}" type="datetimeFigureOut">
              <a:rPr lang="es-CL" smtClean="0"/>
              <a:t>26-10-2020</a:t>
            </a:fld>
            <a:endParaRPr lang="es-CL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L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A8BF9A0-343E-4B98-8575-DA57242567FB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6946321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195186" y="-228600"/>
            <a:ext cx="13387186" cy="7315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7263298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Panorámica</PresentationFormat>
  <Paragraphs>0</Paragraphs>
  <Slides>1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Tema de Office</vt:lpstr>
      <vt:lpstr>Presentación de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berta soto</dc:creator>
  <cp:lastModifiedBy>berta soto</cp:lastModifiedBy>
  <cp:revision>1</cp:revision>
  <dcterms:created xsi:type="dcterms:W3CDTF">2020-10-27T00:27:53Z</dcterms:created>
  <dcterms:modified xsi:type="dcterms:W3CDTF">2020-10-27T00:28:11Z</dcterms:modified>
</cp:coreProperties>
</file>