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34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80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084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5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91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879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42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58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03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095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5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8C9D-DCA6-4913-AD1D-F7BC90484E71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3ED1-0333-4C7D-9D93-0ECD270902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4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5806"/>
            <a:ext cx="12192000" cy="669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66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2020-10-26T23:33:53Z</dcterms:created>
  <dcterms:modified xsi:type="dcterms:W3CDTF">2020-10-26T23:34:31Z</dcterms:modified>
</cp:coreProperties>
</file>