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-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AC4E-44A0-4943-987C-0675CD3955E5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1C5BE-DED0-4072-8322-81B2A942BC6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58795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AC4E-44A0-4943-987C-0675CD3955E5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1C5BE-DED0-4072-8322-81B2A942BC6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96964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AC4E-44A0-4943-987C-0675CD3955E5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1C5BE-DED0-4072-8322-81B2A942BC6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70858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AC4E-44A0-4943-987C-0675CD3955E5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1C5BE-DED0-4072-8322-81B2A942BC6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5391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AC4E-44A0-4943-987C-0675CD3955E5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1C5BE-DED0-4072-8322-81B2A942BC6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3170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AC4E-44A0-4943-987C-0675CD3955E5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1C5BE-DED0-4072-8322-81B2A942BC6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507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AC4E-44A0-4943-987C-0675CD3955E5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1C5BE-DED0-4072-8322-81B2A942BC6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1748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AC4E-44A0-4943-987C-0675CD3955E5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1C5BE-DED0-4072-8322-81B2A942BC6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6594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AC4E-44A0-4943-987C-0675CD3955E5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1C5BE-DED0-4072-8322-81B2A942BC6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0643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AC4E-44A0-4943-987C-0675CD3955E5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1C5BE-DED0-4072-8322-81B2A942BC6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2725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AC4E-44A0-4943-987C-0675CD3955E5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1C5BE-DED0-4072-8322-81B2A942BC6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6124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DAC4E-44A0-4943-987C-0675CD3955E5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1C5BE-DED0-4072-8322-81B2A942BC6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2529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8087933" y="6578820"/>
            <a:ext cx="3910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RED MAESTROS DE MAESTROS</a:t>
            </a:r>
            <a:endParaRPr lang="es-CL" b="1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9242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berta soto</dc:creator>
  <cp:lastModifiedBy>berta soto</cp:lastModifiedBy>
  <cp:revision>1</cp:revision>
  <dcterms:created xsi:type="dcterms:W3CDTF">2020-10-29T13:27:07Z</dcterms:created>
  <dcterms:modified xsi:type="dcterms:W3CDTF">2020-10-29T13:27:31Z</dcterms:modified>
</cp:coreProperties>
</file>