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AC4E-44A0-4943-987C-0675CD3955E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C5BE-DED0-4072-8322-81B2A942BC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879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AC4E-44A0-4943-987C-0675CD3955E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C5BE-DED0-4072-8322-81B2A942BC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696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AC4E-44A0-4943-987C-0675CD3955E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C5BE-DED0-4072-8322-81B2A942BC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085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AC4E-44A0-4943-987C-0675CD3955E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C5BE-DED0-4072-8322-81B2A942BC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39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AC4E-44A0-4943-987C-0675CD3955E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C5BE-DED0-4072-8322-81B2A942BC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317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AC4E-44A0-4943-987C-0675CD3955E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C5BE-DED0-4072-8322-81B2A942BC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50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AC4E-44A0-4943-987C-0675CD3955E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C5BE-DED0-4072-8322-81B2A942BC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174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AC4E-44A0-4943-987C-0675CD3955E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C5BE-DED0-4072-8322-81B2A942BC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659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AC4E-44A0-4943-987C-0675CD3955E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C5BE-DED0-4072-8322-81B2A942BC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064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AC4E-44A0-4943-987C-0675CD3955E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C5BE-DED0-4072-8322-81B2A942BC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272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AC4E-44A0-4943-987C-0675CD3955E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C5BE-DED0-4072-8322-81B2A942BC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124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DAC4E-44A0-4943-987C-0675CD3955E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1C5BE-DED0-4072-8322-81B2A942BC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252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087933" y="6578820"/>
            <a:ext cx="391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RED MAESTROS DE MAESTROS</a:t>
            </a:r>
            <a:endParaRPr lang="es-CL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924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2020-10-29T13:27:07Z</dcterms:created>
  <dcterms:modified xsi:type="dcterms:W3CDTF">2020-10-29T13:27:31Z</dcterms:modified>
</cp:coreProperties>
</file>