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90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7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23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64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25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581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461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564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39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88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2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1C703-4F35-47B4-9C60-6E3341705787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1D96D-99BB-41F0-BABD-FB80F3A7DB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364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116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2020-10-29T03:19:54Z</dcterms:created>
  <dcterms:modified xsi:type="dcterms:W3CDTF">2020-10-29T03:20:30Z</dcterms:modified>
</cp:coreProperties>
</file>