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4" d="100"/>
          <a:sy n="74" d="100"/>
        </p:scale>
        <p:origin x="576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6E025-72B6-4B05-BFAA-7CADA6062A16}" type="datetimeFigureOut">
              <a:rPr lang="es-CL" smtClean="0"/>
              <a:t>28-10-2020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277C0-6BE9-46D6-8870-28F58093AF2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6358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6E025-72B6-4B05-BFAA-7CADA6062A16}" type="datetimeFigureOut">
              <a:rPr lang="es-CL" smtClean="0"/>
              <a:t>28-10-2020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277C0-6BE9-46D6-8870-28F58093AF2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968018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6E025-72B6-4B05-BFAA-7CADA6062A16}" type="datetimeFigureOut">
              <a:rPr lang="es-CL" smtClean="0"/>
              <a:t>28-10-2020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277C0-6BE9-46D6-8870-28F58093AF2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092394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6E025-72B6-4B05-BFAA-7CADA6062A16}" type="datetimeFigureOut">
              <a:rPr lang="es-CL" smtClean="0"/>
              <a:t>28-10-2020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277C0-6BE9-46D6-8870-28F58093AF2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943643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6E025-72B6-4B05-BFAA-7CADA6062A16}" type="datetimeFigureOut">
              <a:rPr lang="es-CL" smtClean="0"/>
              <a:t>28-10-2020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277C0-6BE9-46D6-8870-28F58093AF2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161356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6E025-72B6-4B05-BFAA-7CADA6062A16}" type="datetimeFigureOut">
              <a:rPr lang="es-CL" smtClean="0"/>
              <a:t>28-10-2020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277C0-6BE9-46D6-8870-28F58093AF2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961771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6E025-72B6-4B05-BFAA-7CADA6062A16}" type="datetimeFigureOut">
              <a:rPr lang="es-CL" smtClean="0"/>
              <a:t>28-10-2020</a:t>
            </a:fld>
            <a:endParaRPr lang="es-C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277C0-6BE9-46D6-8870-28F58093AF2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50822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6E025-72B6-4B05-BFAA-7CADA6062A16}" type="datetimeFigureOut">
              <a:rPr lang="es-CL" smtClean="0"/>
              <a:t>28-10-2020</a:t>
            </a:fld>
            <a:endParaRPr lang="es-C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277C0-6BE9-46D6-8870-28F58093AF2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703693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6E025-72B6-4B05-BFAA-7CADA6062A16}" type="datetimeFigureOut">
              <a:rPr lang="es-CL" smtClean="0"/>
              <a:t>28-10-2020</a:t>
            </a:fld>
            <a:endParaRPr lang="es-C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277C0-6BE9-46D6-8870-28F58093AF2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136378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6E025-72B6-4B05-BFAA-7CADA6062A16}" type="datetimeFigureOut">
              <a:rPr lang="es-CL" smtClean="0"/>
              <a:t>28-10-2020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277C0-6BE9-46D6-8870-28F58093AF2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007208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6E025-72B6-4B05-BFAA-7CADA6062A16}" type="datetimeFigureOut">
              <a:rPr lang="es-CL" smtClean="0"/>
              <a:t>28-10-2020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277C0-6BE9-46D6-8870-28F58093AF2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552685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F6E025-72B6-4B05-BFAA-7CADA6062A16}" type="datetimeFigureOut">
              <a:rPr lang="es-CL" smtClean="0"/>
              <a:t>28-10-2020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3277C0-6BE9-46D6-8870-28F58093AF2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547215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409575" y="-228600"/>
            <a:ext cx="13011150" cy="731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8730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berta soto</dc:creator>
  <cp:lastModifiedBy>berta soto</cp:lastModifiedBy>
  <cp:revision>1</cp:revision>
  <dcterms:created xsi:type="dcterms:W3CDTF">2020-10-29T02:54:07Z</dcterms:created>
  <dcterms:modified xsi:type="dcterms:W3CDTF">2020-10-29T02:54:35Z</dcterms:modified>
</cp:coreProperties>
</file>