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635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6801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923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436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613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617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08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036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63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0720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26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6E025-72B6-4B05-BFAA-7CADA6062A16}" type="datetimeFigureOut">
              <a:rPr lang="es-CL" smtClean="0"/>
              <a:t>28-10-2020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277C0-6BE9-46D6-8870-28F58093AF2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4721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73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berta soto</dc:creator>
  <cp:lastModifiedBy>berta soto</cp:lastModifiedBy>
  <cp:revision>1</cp:revision>
  <dcterms:created xsi:type="dcterms:W3CDTF">2020-10-29T02:54:07Z</dcterms:created>
  <dcterms:modified xsi:type="dcterms:W3CDTF">2020-10-29T02:54:35Z</dcterms:modified>
</cp:coreProperties>
</file>