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600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233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479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20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713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410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178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945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141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694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626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A39D-B8DC-4F41-9364-558E9B0910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A40C-678E-47B0-9857-BE0889488A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690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513"/>
            <a:ext cx="12191999" cy="743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33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2020-10-29T03:00:55Z</dcterms:created>
  <dcterms:modified xsi:type="dcterms:W3CDTF">2020-10-29T03:01:20Z</dcterms:modified>
</cp:coreProperties>
</file>