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A39D-B8DC-4F41-9364-558E9B0910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A40C-678E-47B0-9857-BE0889488A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600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A39D-B8DC-4F41-9364-558E9B0910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A40C-678E-47B0-9857-BE0889488A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2330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A39D-B8DC-4F41-9364-558E9B0910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A40C-678E-47B0-9857-BE0889488A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479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A39D-B8DC-4F41-9364-558E9B0910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A40C-678E-47B0-9857-BE0889488A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2005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A39D-B8DC-4F41-9364-558E9B0910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A40C-678E-47B0-9857-BE0889488A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7137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A39D-B8DC-4F41-9364-558E9B0910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A40C-678E-47B0-9857-BE0889488A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4106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A39D-B8DC-4F41-9364-558E9B0910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A40C-678E-47B0-9857-BE0889488A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1784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A39D-B8DC-4F41-9364-558E9B0910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A40C-678E-47B0-9857-BE0889488A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9458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A39D-B8DC-4F41-9364-558E9B0910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A40C-678E-47B0-9857-BE0889488A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1418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A39D-B8DC-4F41-9364-558E9B0910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A40C-678E-47B0-9857-BE0889488A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6948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A39D-B8DC-4F41-9364-558E9B0910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A40C-678E-47B0-9857-BE0889488A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626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7A39D-B8DC-4F41-9364-558E9B0910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4A40C-678E-47B0-9857-BE0889488A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690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0513"/>
            <a:ext cx="12191999" cy="743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335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2020-10-29T03:00:55Z</dcterms:created>
  <dcterms:modified xsi:type="dcterms:W3CDTF">2020-10-29T03:01:20Z</dcterms:modified>
</cp:coreProperties>
</file>