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73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9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400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777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454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487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97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63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93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91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36656-DA05-49D3-B149-9B929A462B34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A486-0361-471C-8F6E-90642D8F97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999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-309563"/>
            <a:ext cx="11972925" cy="747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91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2020-10-29T02:44:18Z</dcterms:created>
  <dcterms:modified xsi:type="dcterms:W3CDTF">2020-10-29T02:44:45Z</dcterms:modified>
</cp:coreProperties>
</file>