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1FB8-968C-442D-9594-1792A60283B0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9A522-BFFC-4C66-85A4-C7DC7ADDEE6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0693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1FB8-968C-442D-9594-1792A60283B0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9A522-BFFC-4C66-85A4-C7DC7ADDEE6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33757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1FB8-968C-442D-9594-1792A60283B0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9A522-BFFC-4C66-85A4-C7DC7ADDEE6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3487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1FB8-968C-442D-9594-1792A60283B0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9A522-BFFC-4C66-85A4-C7DC7ADDEE6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8702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1FB8-968C-442D-9594-1792A60283B0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9A522-BFFC-4C66-85A4-C7DC7ADDEE6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7791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1FB8-968C-442D-9594-1792A60283B0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9A522-BFFC-4C66-85A4-C7DC7ADDEE6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3492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1FB8-968C-442D-9594-1792A60283B0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9A522-BFFC-4C66-85A4-C7DC7ADDEE6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3679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1FB8-968C-442D-9594-1792A60283B0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9A522-BFFC-4C66-85A4-C7DC7ADDEE6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696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1FB8-968C-442D-9594-1792A60283B0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9A522-BFFC-4C66-85A4-C7DC7ADDEE6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6950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1FB8-968C-442D-9594-1792A60283B0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9A522-BFFC-4C66-85A4-C7DC7ADDEE6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1631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1FB8-968C-442D-9594-1792A60283B0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9A522-BFFC-4C66-85A4-C7DC7ADDEE6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769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01FB8-968C-442D-9594-1792A60283B0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9A522-BFFC-4C66-85A4-C7DC7ADDEE6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506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3778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berta soto</dc:creator>
  <cp:lastModifiedBy>berta soto</cp:lastModifiedBy>
  <cp:revision>1</cp:revision>
  <dcterms:created xsi:type="dcterms:W3CDTF">2020-10-29T01:51:00Z</dcterms:created>
  <dcterms:modified xsi:type="dcterms:W3CDTF">2020-10-29T01:51:49Z</dcterms:modified>
</cp:coreProperties>
</file>