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1FB8-968C-442D-9594-1792A60283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522-BFFC-4C66-85A4-C7DC7ADDEE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069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1FB8-968C-442D-9594-1792A60283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522-BFFC-4C66-85A4-C7DC7ADDEE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375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1FB8-968C-442D-9594-1792A60283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522-BFFC-4C66-85A4-C7DC7ADDEE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348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1FB8-968C-442D-9594-1792A60283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522-BFFC-4C66-85A4-C7DC7ADDEE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70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1FB8-968C-442D-9594-1792A60283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522-BFFC-4C66-85A4-C7DC7ADDEE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779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1FB8-968C-442D-9594-1792A60283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522-BFFC-4C66-85A4-C7DC7ADDEE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349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1FB8-968C-442D-9594-1792A60283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522-BFFC-4C66-85A4-C7DC7ADDEE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367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1FB8-968C-442D-9594-1792A60283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522-BFFC-4C66-85A4-C7DC7ADDEE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69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1FB8-968C-442D-9594-1792A60283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522-BFFC-4C66-85A4-C7DC7ADDEE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695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1FB8-968C-442D-9594-1792A60283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522-BFFC-4C66-85A4-C7DC7ADDEE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163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1FB8-968C-442D-9594-1792A60283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522-BFFC-4C66-85A4-C7DC7ADDEE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76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01FB8-968C-442D-9594-1792A60283B0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A522-BFFC-4C66-85A4-C7DC7ADDEE6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50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377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2020-10-29T01:51:00Z</dcterms:created>
  <dcterms:modified xsi:type="dcterms:W3CDTF">2020-10-29T01:51:49Z</dcterms:modified>
</cp:coreProperties>
</file>