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9327-8045-46BF-8ECD-2B940ED88888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23BE-6D80-4A61-871E-090AA0721E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356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9327-8045-46BF-8ECD-2B940ED88888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23BE-6D80-4A61-871E-090AA0721E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740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9327-8045-46BF-8ECD-2B940ED88888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23BE-6D80-4A61-871E-090AA0721E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473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9327-8045-46BF-8ECD-2B940ED88888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23BE-6D80-4A61-871E-090AA0721E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893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9327-8045-46BF-8ECD-2B940ED88888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23BE-6D80-4A61-871E-090AA0721E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11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9327-8045-46BF-8ECD-2B940ED88888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23BE-6D80-4A61-871E-090AA0721E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8267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9327-8045-46BF-8ECD-2B940ED88888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23BE-6D80-4A61-871E-090AA0721E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3069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9327-8045-46BF-8ECD-2B940ED88888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23BE-6D80-4A61-871E-090AA0721E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745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9327-8045-46BF-8ECD-2B940ED88888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23BE-6D80-4A61-871E-090AA0721E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80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9327-8045-46BF-8ECD-2B940ED88888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23BE-6D80-4A61-871E-090AA0721E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298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C9327-8045-46BF-8ECD-2B940ED88888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C23BE-6D80-4A61-871E-090AA0721E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56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C9327-8045-46BF-8ECD-2B940ED88888}" type="datetimeFigureOut">
              <a:rPr lang="es-CL" smtClean="0"/>
              <a:t>28-10-2020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C23BE-6D80-4A61-871E-090AA0721E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5132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3363"/>
            <a:ext cx="12191999" cy="732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11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2020-10-29T02:38:15Z</dcterms:created>
  <dcterms:modified xsi:type="dcterms:W3CDTF">2020-10-29T02:38:43Z</dcterms:modified>
</cp:coreProperties>
</file>