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6825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419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991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50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005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259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881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949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487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768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828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23630-0483-47E5-B29D-8E3C15B294C2}" type="datetimeFigureOut">
              <a:rPr lang="es-CL" smtClean="0"/>
              <a:t>29-10-2020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2ADFF-6DF2-4C73-AC8F-E48BE77C41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431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2754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berta soto</dc:creator>
  <cp:lastModifiedBy>berta soto</cp:lastModifiedBy>
  <cp:revision>1</cp:revision>
  <dcterms:created xsi:type="dcterms:W3CDTF">2020-10-29T14:50:41Z</dcterms:created>
  <dcterms:modified xsi:type="dcterms:W3CDTF">2020-10-29T14:51:15Z</dcterms:modified>
</cp:coreProperties>
</file>