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682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9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91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0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05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59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881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49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487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768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828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23630-0483-47E5-B29D-8E3C15B294C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ADFF-6DF2-4C73-AC8F-E48BE77C412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431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75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2020-10-29T14:50:41Z</dcterms:created>
  <dcterms:modified xsi:type="dcterms:W3CDTF">2020-10-29T14:51:15Z</dcterms:modified>
</cp:coreProperties>
</file>