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59233-1DCB-4616-A723-F1BA4A096B1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0A26-2645-4AFB-ABBD-3205E4F029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93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59233-1DCB-4616-A723-F1BA4A096B1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0A26-2645-4AFB-ABBD-3205E4F029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330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59233-1DCB-4616-A723-F1BA4A096B1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0A26-2645-4AFB-ABBD-3205E4F029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063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59233-1DCB-4616-A723-F1BA4A096B1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0A26-2645-4AFB-ABBD-3205E4F029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57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59233-1DCB-4616-A723-F1BA4A096B1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0A26-2645-4AFB-ABBD-3205E4F029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013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59233-1DCB-4616-A723-F1BA4A096B1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0A26-2645-4AFB-ABBD-3205E4F029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795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59233-1DCB-4616-A723-F1BA4A096B1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0A26-2645-4AFB-ABBD-3205E4F029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65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59233-1DCB-4616-A723-F1BA4A096B1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0A26-2645-4AFB-ABBD-3205E4F029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952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59233-1DCB-4616-A723-F1BA4A096B1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0A26-2645-4AFB-ABBD-3205E4F029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747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59233-1DCB-4616-A723-F1BA4A096B1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0A26-2645-4AFB-ABBD-3205E4F029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200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59233-1DCB-4616-A723-F1BA4A096B1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E0A26-2645-4AFB-ABBD-3205E4F029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924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59233-1DCB-4616-A723-F1BA4A096B19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E0A26-2645-4AFB-ABBD-3205E4F029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045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261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2020-10-29T15:13:14Z</dcterms:created>
  <dcterms:modified xsi:type="dcterms:W3CDTF">2020-10-29T15:13:48Z</dcterms:modified>
</cp:coreProperties>
</file>