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26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39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39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516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1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79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1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337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347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86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299F-D67B-41A3-B8B4-1DD99EEE2AC3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9064-7D11-4FEB-B6E5-5777DEC6A1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992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69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2020-10-26T23:43:07Z</dcterms:created>
  <dcterms:modified xsi:type="dcterms:W3CDTF">2020-10-26T23:43:34Z</dcterms:modified>
</cp:coreProperties>
</file>