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299F-D67B-41A3-B8B4-1DD99EEE2AC3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9064-7D11-4FEB-B6E5-5777DEC6A1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926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299F-D67B-41A3-B8B4-1DD99EEE2AC3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9064-7D11-4FEB-B6E5-5777DEC6A1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853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299F-D67B-41A3-B8B4-1DD99EEE2AC3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9064-7D11-4FEB-B6E5-5777DEC6A1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1398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299F-D67B-41A3-B8B4-1DD99EEE2AC3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9064-7D11-4FEB-B6E5-5777DEC6A1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639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299F-D67B-41A3-B8B4-1DD99EEE2AC3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9064-7D11-4FEB-B6E5-5777DEC6A1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516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299F-D67B-41A3-B8B4-1DD99EEE2AC3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9064-7D11-4FEB-B6E5-5777DEC6A1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110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299F-D67B-41A3-B8B4-1DD99EEE2AC3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9064-7D11-4FEB-B6E5-5777DEC6A1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279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299F-D67B-41A3-B8B4-1DD99EEE2AC3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9064-7D11-4FEB-B6E5-5777DEC6A1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8137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299F-D67B-41A3-B8B4-1DD99EEE2AC3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9064-7D11-4FEB-B6E5-5777DEC6A1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3379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299F-D67B-41A3-B8B4-1DD99EEE2AC3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9064-7D11-4FEB-B6E5-5777DEC6A1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3474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B299F-D67B-41A3-B8B4-1DD99EEE2AC3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9064-7D11-4FEB-B6E5-5777DEC6A1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086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B299F-D67B-41A3-B8B4-1DD99EEE2AC3}" type="datetimeFigureOut">
              <a:rPr lang="es-CL" smtClean="0"/>
              <a:t>26-10-2020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89064-7D11-4FEB-B6E5-5777DEC6A1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9929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7693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2020-10-26T23:43:07Z</dcterms:created>
  <dcterms:modified xsi:type="dcterms:W3CDTF">2020-10-26T23:43:34Z</dcterms:modified>
</cp:coreProperties>
</file>