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2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726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90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957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71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91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0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271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959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151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1B828-538D-4F9B-B575-55A59D98D49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9EBC0-3BFA-4BC7-8B68-BA00FE5E2C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05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11150" cy="73152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2941" y="6686563"/>
            <a:ext cx="3361848" cy="34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29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2020-10-29T13:33:46Z</dcterms:created>
  <dcterms:modified xsi:type="dcterms:W3CDTF">2020-10-29T13:37:49Z</dcterms:modified>
</cp:coreProperties>
</file>